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4"/>
    <p:sldMasterId id="2147483703" r:id="rId5"/>
  </p:sldMasterIdLst>
  <p:notesMasterIdLst>
    <p:notesMasterId r:id="rId16"/>
  </p:notesMasterIdLst>
  <p:sldIdLst>
    <p:sldId id="256" r:id="rId6"/>
    <p:sldId id="368" r:id="rId7"/>
    <p:sldId id="369" r:id="rId8"/>
    <p:sldId id="370" r:id="rId9"/>
    <p:sldId id="372"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3B5"/>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49"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68996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033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7185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773D-4C38-8744-0AFB-0CA22E600D57}"/>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D3D355-6982-21E1-2D61-B2B83AB81E09}"/>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6A672B-C195-D917-28FD-DBF31E29D946}"/>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5" name="Footer Placeholder 4">
            <a:extLst>
              <a:ext uri="{FF2B5EF4-FFF2-40B4-BE49-F238E27FC236}">
                <a16:creationId xmlns:a16="http://schemas.microsoft.com/office/drawing/2014/main" id="{9839F364-3701-C854-B3AF-91B571545D3D}"/>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49F2DF01-13D1-311E-99AB-14EAF7D241FD}"/>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299656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B059-6F7E-AEA9-F2A1-22C5786AA54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F23C72-842F-F6AC-64C3-2ADC52DAFAE2}"/>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4BCE9B-8C1A-D36F-B395-C3D0D48B9833}"/>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5" name="Footer Placeholder 4">
            <a:extLst>
              <a:ext uri="{FF2B5EF4-FFF2-40B4-BE49-F238E27FC236}">
                <a16:creationId xmlns:a16="http://schemas.microsoft.com/office/drawing/2014/main" id="{6B9DFFA8-19EC-B75D-98C3-1F4EAF5030E0}"/>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F301FFB-B86E-E6A5-EC16-A78F5A6615D8}"/>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4097539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D3376-700C-1EC1-7CE9-CC46303649D7}"/>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B393F7-6567-F1D1-6547-8B70C98D25F2}"/>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7D755F-2432-5C49-563D-C2E692EF8779}"/>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5" name="Footer Placeholder 4">
            <a:extLst>
              <a:ext uri="{FF2B5EF4-FFF2-40B4-BE49-F238E27FC236}">
                <a16:creationId xmlns:a16="http://schemas.microsoft.com/office/drawing/2014/main" id="{67C41B85-4B07-3627-EFCD-58266098C5E0}"/>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388BEAC-F070-746F-8754-190C216BCCA6}"/>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3816686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345194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121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BF9B-BE9A-DCC9-0526-2D4FD99778F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48DFC7-B5D2-9852-B2BF-AC65A5B3BB04}"/>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CB75E6-27C1-D757-FF9B-2B127482852E}"/>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E3D408FA-9203-1839-3316-29AC843F42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724BD8-CB9D-DAE3-7C8E-764762A86AED}"/>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3208057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A65-DAF3-0116-B601-0F73326FFF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FBB089-35AE-AD7F-F357-C0C2ED157C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62E878-20B3-5E8A-4FE5-1A77959C00C9}"/>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F4B2EA7D-B898-2A1E-B210-A08598DBF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D26AA4-FCD7-BB31-2EA4-0C44AD23CF96}"/>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4157741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EA3F-F107-CF49-0882-38B2A21940AB}"/>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A495FF-7D0A-AEE7-FFE9-4BB2123B6482}"/>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3ABDC-B8AA-93D5-5EC7-C0FAE3AE7EA2}"/>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5D32DFFA-109D-37E1-5863-D5B1E47969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C405FF-445C-A29E-AA27-122B5DC770B7}"/>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1610862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C071-8D70-05FD-0CE3-98B123D307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45F552-8FB9-5A4D-F8BA-06145C0C7634}"/>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AD1877-AE75-07D9-E9DF-28A6A20408AE}"/>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3986684-4F8A-DAEE-E9C9-4B0F5EED6622}"/>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6" name="Footer Placeholder 5">
            <a:extLst>
              <a:ext uri="{FF2B5EF4-FFF2-40B4-BE49-F238E27FC236}">
                <a16:creationId xmlns:a16="http://schemas.microsoft.com/office/drawing/2014/main" id="{9CA167C7-F97C-E645-BC44-FDFCBF2BE9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A5DA0D-A586-EC93-DE3C-C5DB182A2201}"/>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1412942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9343-384A-5D2B-B9AE-8BDBF0CB80D1}"/>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EFE71A-782B-AE59-7FD1-5A74B932E12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88D84C-0530-CDB0-BBC0-9F0FF2129309}"/>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DD5844-B534-ECC9-787C-D62535920D3A}"/>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0AD51D-4A22-1716-A046-C6CD72C9E55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0CD0EA-6432-81EE-5EE7-449DE5C71D9A}"/>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8" name="Footer Placeholder 7">
            <a:extLst>
              <a:ext uri="{FF2B5EF4-FFF2-40B4-BE49-F238E27FC236}">
                <a16:creationId xmlns:a16="http://schemas.microsoft.com/office/drawing/2014/main" id="{1400756F-4588-BFA6-255F-C34276466D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91759-7146-DAC2-70E0-C09D3E69BD7D}"/>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3980902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FDFF-9DC2-FF3E-9DBF-AAE1C0777C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56517A-B1A7-8F08-161C-41658BBE3275}"/>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4" name="Footer Placeholder 3">
            <a:extLst>
              <a:ext uri="{FF2B5EF4-FFF2-40B4-BE49-F238E27FC236}">
                <a16:creationId xmlns:a16="http://schemas.microsoft.com/office/drawing/2014/main" id="{3F2F6EC8-C8CD-927A-A8FA-F3721A72DB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4FB2501-9EA5-14D3-9278-0D15882E3EF6}"/>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3276578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E0CC-01BD-A99C-C519-8A74111D24A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B4EBE6-7A29-0E6E-716D-11FE8572E2FA}"/>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0CB63-A6E6-BC6D-57DA-C2F316BE327F}"/>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5" name="Footer Placeholder 4">
            <a:extLst>
              <a:ext uri="{FF2B5EF4-FFF2-40B4-BE49-F238E27FC236}">
                <a16:creationId xmlns:a16="http://schemas.microsoft.com/office/drawing/2014/main" id="{D855D355-AA81-93BA-5623-5D4C141F257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922DE4C-3F78-1CD3-9753-702343043115}"/>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1010571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E1C365-DF6B-A277-87D7-3AEF70C3711F}"/>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3" name="Footer Placeholder 2">
            <a:extLst>
              <a:ext uri="{FF2B5EF4-FFF2-40B4-BE49-F238E27FC236}">
                <a16:creationId xmlns:a16="http://schemas.microsoft.com/office/drawing/2014/main" id="{0037EAD0-2370-28C8-77AF-E993C0FF67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7AD49D-D54B-FCBB-AE34-F74F421188F7}"/>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3968066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3EBB-4F42-B64B-F3F1-F8C14CC71D2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B9B459-09D0-0466-4114-478BB97E3EE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3B9166-6F19-DA9A-EFA6-654CA4654C7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D0F26-B829-5E7C-4BDD-6470BF1453CD}"/>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6" name="Footer Placeholder 5">
            <a:extLst>
              <a:ext uri="{FF2B5EF4-FFF2-40B4-BE49-F238E27FC236}">
                <a16:creationId xmlns:a16="http://schemas.microsoft.com/office/drawing/2014/main" id="{F37542AD-85A5-46AF-C50E-0801B82562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A010E9-B2EC-5042-5EA0-D77F3CC9DDF3}"/>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4087188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24D1-509C-C3E2-9433-FD9113493A9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63D2DD-C3E5-6842-9CDC-441069711453}"/>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114C8A-E71E-35C9-5B92-176DE8A7FCB0}"/>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16F241-7B3A-4DF6-BDDF-C6F5865D75F2}"/>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6" name="Footer Placeholder 5">
            <a:extLst>
              <a:ext uri="{FF2B5EF4-FFF2-40B4-BE49-F238E27FC236}">
                <a16:creationId xmlns:a16="http://schemas.microsoft.com/office/drawing/2014/main" id="{89566984-5E8B-2ED0-0812-80F95E33A3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513FBE-D14A-5363-7B75-231789571112}"/>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897785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018B-20DC-9BF2-8C09-2D98D28E1A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37AB07-9B49-5318-586D-70BCCC8A6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5F4686-A3BA-0D65-329A-E12021E76570}"/>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8FAE888C-19C1-BB6E-0168-333C90392B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7694F-BCEB-130C-E95D-BF21BB0B6646}"/>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23996292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3B69E-C437-FF3A-9D59-34035BBFFD09}"/>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DD36F2-00FF-753D-6734-2AF7EF33EAB1}"/>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A7268-60D8-C598-42C3-B9F939ACCC54}"/>
              </a:ext>
            </a:extLst>
          </p:cNvPr>
          <p:cNvSpPr>
            <a:spLocks noGrp="1"/>
          </p:cNvSpPr>
          <p:nvPr>
            <p:ph type="dt" sz="half" idx="10"/>
          </p:nvPr>
        </p:nvSpPr>
        <p:spPr/>
        <p:txBody>
          <a:body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B91C3D9F-B823-F265-724D-3D4A9C9BF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02778C-E146-2A98-43E3-3477DFF51A09}"/>
              </a:ext>
            </a:extLst>
          </p:cNvPr>
          <p:cNvSpPr>
            <a:spLocks noGrp="1"/>
          </p:cNvSpPr>
          <p:nvPr>
            <p:ph type="sldNum" sz="quarter" idx="12"/>
          </p:nvPr>
        </p:nvSpPr>
        <p:spPr/>
        <p:txBody>
          <a:bodyPr/>
          <a:lstStyle/>
          <a:p>
            <a:fld id="{87AF13AC-DF95-49ED-812C-EFF416A67827}" type="slidenum">
              <a:rPr lang="en-IN" smtClean="0"/>
              <a:t>‹#›</a:t>
            </a:fld>
            <a:endParaRPr lang="en-IN"/>
          </a:p>
        </p:txBody>
      </p:sp>
    </p:spTree>
    <p:extLst>
      <p:ext uri="{BB962C8B-B14F-4D97-AF65-F5344CB8AC3E}">
        <p14:creationId xmlns:p14="http://schemas.microsoft.com/office/powerpoint/2010/main" val="303035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C589-22C1-8E0E-AC2A-403B70745D15}"/>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02EE48-EC8E-7F92-EE47-C645AB96848E}"/>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06018E-F935-4ABC-E0BC-5B5C2ED478FB}"/>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5" name="Footer Placeholder 4">
            <a:extLst>
              <a:ext uri="{FF2B5EF4-FFF2-40B4-BE49-F238E27FC236}">
                <a16:creationId xmlns:a16="http://schemas.microsoft.com/office/drawing/2014/main" id="{5BFAA911-19AE-C0FE-285C-62F6C345E6F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15F4BB1-3850-36ED-FFCA-C87C1C9A6ADE}"/>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242950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0693-F063-B7BE-9A28-04DC0E374DC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FC4232-FBD7-718D-CC11-49CD5CE2CA78}"/>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8F2F9A-992B-C400-79ED-A1358DA09FC2}"/>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B722CE-F8E7-12A8-5735-FB68E507943A}"/>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6" name="Footer Placeholder 5">
            <a:extLst>
              <a:ext uri="{FF2B5EF4-FFF2-40B4-BE49-F238E27FC236}">
                <a16:creationId xmlns:a16="http://schemas.microsoft.com/office/drawing/2014/main" id="{9D0A81CF-C5DF-D31C-C9A0-C8012383BF44}"/>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F0BBAF39-D0A0-09E1-5092-5EC55B6FFD84}"/>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3202133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9313-B077-043D-75B3-98C54E6CEF5B}"/>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7E30B9-28AC-7CB7-2E84-8CC08AE14D85}"/>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A3F2B-D2E9-CAEF-ECD2-64CF44FCFDA0}"/>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09065FE-B833-E3CE-7A79-C039DCA27A3C}"/>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2EAE23-4F51-DF7D-415E-D59D83F3FE72}"/>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DC6BAC-B118-4FC6-F30B-CC7669BF1D92}"/>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8" name="Footer Placeholder 7">
            <a:extLst>
              <a:ext uri="{FF2B5EF4-FFF2-40B4-BE49-F238E27FC236}">
                <a16:creationId xmlns:a16="http://schemas.microsoft.com/office/drawing/2014/main" id="{90D7A4B9-F1CF-0368-7C78-DDF5C45FC34E}"/>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AA4CBA8D-0DF7-9E8E-BF97-13CED9AB0F0B}"/>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626345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2B6E-422B-7C8D-7C8A-0214B52EAA9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90A4A2-8F30-89DE-E1B6-BE2D33FB6968}"/>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4" name="Footer Placeholder 3">
            <a:extLst>
              <a:ext uri="{FF2B5EF4-FFF2-40B4-BE49-F238E27FC236}">
                <a16:creationId xmlns:a16="http://schemas.microsoft.com/office/drawing/2014/main" id="{7D8328B4-C547-0AE7-6DCD-48775AD29F5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98318FBF-7F87-0004-A494-FCDA562C45B2}"/>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326772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C9067-C599-395D-CF5A-EF1AC9714BF8}"/>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3" name="Footer Placeholder 2">
            <a:extLst>
              <a:ext uri="{FF2B5EF4-FFF2-40B4-BE49-F238E27FC236}">
                <a16:creationId xmlns:a16="http://schemas.microsoft.com/office/drawing/2014/main" id="{2E27F8AB-F142-EECD-62FD-5E862625BE4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01F7472D-AF01-4BD7-2D79-3BDEC4A64E8B}"/>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1381731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81C2-9552-3B2C-E70C-D7C193E4FD39}"/>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7C3441-6FE7-7E1D-7F7C-1E29484873B7}"/>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C518D23-2AD2-9986-CAAA-0A0CF0A69A4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E63358-2661-2B75-2B17-D6C20A7C0DD1}"/>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6" name="Footer Placeholder 5">
            <a:extLst>
              <a:ext uri="{FF2B5EF4-FFF2-40B4-BE49-F238E27FC236}">
                <a16:creationId xmlns:a16="http://schemas.microsoft.com/office/drawing/2014/main" id="{20363A38-BF04-C106-D556-E9F37D54B38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66734601-DEF5-73AC-A962-C89428EF3C70}"/>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3329354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60A7-A68D-3C2A-7F9E-D2FAB513D000}"/>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4C5452-4519-8C6A-224A-440D6FDEE7ED}"/>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30205B-B789-6936-6F15-6E9D96A4C632}"/>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CFD64-D28C-1E24-D7B5-ED1249026053}"/>
              </a:ext>
            </a:extLst>
          </p:cNvPr>
          <p:cNvSpPr>
            <a:spLocks noGrp="1"/>
          </p:cNvSpPr>
          <p:nvPr>
            <p:ph type="dt" sz="half" idx="10"/>
          </p:nvPr>
        </p:nvSpPr>
        <p:spPr>
          <a:xfrm>
            <a:off x="628650" y="4767263"/>
            <a:ext cx="2057400" cy="274637"/>
          </a:xfrm>
          <a:prstGeom prst="rect">
            <a:avLst/>
          </a:prstGeom>
        </p:spPr>
        <p:txBody>
          <a:bodyPr/>
          <a:lstStyle/>
          <a:p>
            <a:fld id="{66522A74-6D1F-4492-ADD9-BE96B0F60871}" type="datetimeFigureOut">
              <a:rPr lang="en-IN" smtClean="0"/>
              <a:t>07-02-2026</a:t>
            </a:fld>
            <a:endParaRPr lang="en-IN"/>
          </a:p>
        </p:txBody>
      </p:sp>
      <p:sp>
        <p:nvSpPr>
          <p:cNvPr id="6" name="Footer Placeholder 5">
            <a:extLst>
              <a:ext uri="{FF2B5EF4-FFF2-40B4-BE49-F238E27FC236}">
                <a16:creationId xmlns:a16="http://schemas.microsoft.com/office/drawing/2014/main" id="{24AB03B0-BD1A-D179-7A9B-8B1CBA32B1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917DE86D-1F02-6D4C-2975-1BE3CC74563C}"/>
              </a:ext>
            </a:extLst>
          </p:cNvPr>
          <p:cNvSpPr>
            <a:spLocks noGrp="1"/>
          </p:cNvSpPr>
          <p:nvPr>
            <p:ph type="sldNum" sz="quarter" idx="12"/>
          </p:nvPr>
        </p:nvSpPr>
        <p:spPr>
          <a:xfrm>
            <a:off x="6457950" y="4767263"/>
            <a:ext cx="2057400" cy="274637"/>
          </a:xfrm>
          <a:prstGeom prst="rect">
            <a:avLst/>
          </a:prstGeom>
        </p:spPr>
        <p:txBody>
          <a:bodyPr/>
          <a:lstStyle/>
          <a:p>
            <a:fld id="{FC46FE59-C884-4D4F-A799-ECAD5EEA5636}" type="slidenum">
              <a:rPr lang="en-IN" smtClean="0"/>
              <a:t>‹#›</a:t>
            </a:fld>
            <a:endParaRPr lang="en-IN"/>
          </a:p>
        </p:txBody>
      </p:sp>
    </p:spTree>
    <p:extLst>
      <p:ext uri="{BB962C8B-B14F-4D97-AF65-F5344CB8AC3E}">
        <p14:creationId xmlns:p14="http://schemas.microsoft.com/office/powerpoint/2010/main" val="1403087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5" name="Group 8">
            <a:extLst>
              <a:ext uri="{FF2B5EF4-FFF2-40B4-BE49-F238E27FC236}">
                <a16:creationId xmlns:a16="http://schemas.microsoft.com/office/drawing/2014/main" id="{5CE16B41-9AE0-6811-CB38-40C1D557BB8D}"/>
              </a:ext>
            </a:extLst>
          </p:cNvPr>
          <p:cNvGrpSpPr/>
          <p:nvPr userDrawn="1"/>
        </p:nvGrpSpPr>
        <p:grpSpPr>
          <a:xfrm>
            <a:off x="0" y="0"/>
            <a:ext cx="9144000" cy="424206"/>
            <a:chOff x="0" y="0"/>
            <a:chExt cx="4402382" cy="66464"/>
          </a:xfrm>
        </p:grpSpPr>
        <p:sp>
          <p:nvSpPr>
            <p:cNvPr id="46" name="Freeform 9">
              <a:extLst>
                <a:ext uri="{FF2B5EF4-FFF2-40B4-BE49-F238E27FC236}">
                  <a16:creationId xmlns:a16="http://schemas.microsoft.com/office/drawing/2014/main" id="{2DC730B1-A9A0-5846-FA0E-7C76E7BC8C1F}"/>
                </a:ext>
              </a:extLst>
            </p:cNvPr>
            <p:cNvSpPr/>
            <p:nvPr/>
          </p:nvSpPr>
          <p:spPr>
            <a:xfrm>
              <a:off x="0" y="0"/>
              <a:ext cx="4402382" cy="66464"/>
            </a:xfrm>
            <a:custGeom>
              <a:avLst/>
              <a:gdLst/>
              <a:ahLst/>
              <a:cxnLst/>
              <a:rect l="l" t="t" r="r" b="b"/>
              <a:pathLst>
                <a:path w="4402382" h="66464">
                  <a:moveTo>
                    <a:pt x="0" y="0"/>
                  </a:moveTo>
                  <a:lnTo>
                    <a:pt x="4402382" y="0"/>
                  </a:lnTo>
                  <a:lnTo>
                    <a:pt x="4402382" y="66464"/>
                  </a:lnTo>
                  <a:lnTo>
                    <a:pt x="0" y="66464"/>
                  </a:lnTo>
                  <a:close/>
                </a:path>
              </a:pathLst>
            </a:custGeom>
            <a:gradFill rotWithShape="1">
              <a:gsLst>
                <a:gs pos="0">
                  <a:srgbClr val="042882">
                    <a:alpha val="100000"/>
                  </a:srgbClr>
                </a:gs>
                <a:gs pos="100000">
                  <a:srgbClr val="2A83D0">
                    <a:alpha val="100000"/>
                  </a:srgbClr>
                </a:gs>
              </a:gsLst>
              <a:lin ang="0"/>
            </a:gradFill>
          </p:spPr>
          <p:txBody>
            <a:bodyPr/>
            <a:lstStyle/>
            <a:p>
              <a:endParaRPr lang="en-IN"/>
            </a:p>
          </p:txBody>
        </p:sp>
        <p:sp>
          <p:nvSpPr>
            <p:cNvPr id="47" name="TextBox 10">
              <a:extLst>
                <a:ext uri="{FF2B5EF4-FFF2-40B4-BE49-F238E27FC236}">
                  <a16:creationId xmlns:a16="http://schemas.microsoft.com/office/drawing/2014/main" id="{8CD66830-1039-0258-6D99-917E0E14C8D9}"/>
                </a:ext>
              </a:extLst>
            </p:cNvPr>
            <p:cNvSpPr txBox="1"/>
            <p:nvPr/>
          </p:nvSpPr>
          <p:spPr>
            <a:xfrm>
              <a:off x="0" y="-38100"/>
              <a:ext cx="4402382" cy="104564"/>
            </a:xfrm>
            <a:prstGeom prst="rect">
              <a:avLst/>
            </a:prstGeom>
          </p:spPr>
          <p:txBody>
            <a:bodyPr lIns="50800" tIns="50800" rIns="50800" bIns="50800" rtlCol="0" anchor="ctr"/>
            <a:lstStyle/>
            <a:p>
              <a:pPr algn="ctr">
                <a:lnSpc>
                  <a:spcPts val="2659"/>
                </a:lnSpc>
              </a:pPr>
              <a:endParaRPr/>
            </a:p>
          </p:txBody>
        </p:sp>
      </p:grpSp>
      <p:grpSp>
        <p:nvGrpSpPr>
          <p:cNvPr id="27" name="Group 8">
            <a:extLst>
              <a:ext uri="{FF2B5EF4-FFF2-40B4-BE49-F238E27FC236}">
                <a16:creationId xmlns:a16="http://schemas.microsoft.com/office/drawing/2014/main" id="{2C29429C-8EAC-76C8-4BCA-392E093E6071}"/>
              </a:ext>
            </a:extLst>
          </p:cNvPr>
          <p:cNvGrpSpPr/>
          <p:nvPr userDrawn="1"/>
        </p:nvGrpSpPr>
        <p:grpSpPr>
          <a:xfrm>
            <a:off x="0" y="5036127"/>
            <a:ext cx="9144000" cy="107373"/>
            <a:chOff x="0" y="0"/>
            <a:chExt cx="4402382" cy="66464"/>
          </a:xfrm>
        </p:grpSpPr>
        <p:sp>
          <p:nvSpPr>
            <p:cNvPr id="28" name="Freeform 9">
              <a:extLst>
                <a:ext uri="{FF2B5EF4-FFF2-40B4-BE49-F238E27FC236}">
                  <a16:creationId xmlns:a16="http://schemas.microsoft.com/office/drawing/2014/main" id="{3516D9FB-246A-B941-D7A1-740294C5CA57}"/>
                </a:ext>
              </a:extLst>
            </p:cNvPr>
            <p:cNvSpPr/>
            <p:nvPr/>
          </p:nvSpPr>
          <p:spPr>
            <a:xfrm>
              <a:off x="0" y="0"/>
              <a:ext cx="4402382" cy="66464"/>
            </a:xfrm>
            <a:custGeom>
              <a:avLst/>
              <a:gdLst/>
              <a:ahLst/>
              <a:cxnLst/>
              <a:rect l="l" t="t" r="r" b="b"/>
              <a:pathLst>
                <a:path w="4402382" h="66464">
                  <a:moveTo>
                    <a:pt x="0" y="0"/>
                  </a:moveTo>
                  <a:lnTo>
                    <a:pt x="4402382" y="0"/>
                  </a:lnTo>
                  <a:lnTo>
                    <a:pt x="4402382" y="66464"/>
                  </a:lnTo>
                  <a:lnTo>
                    <a:pt x="0" y="66464"/>
                  </a:lnTo>
                  <a:close/>
                </a:path>
              </a:pathLst>
            </a:custGeom>
            <a:gradFill rotWithShape="1">
              <a:gsLst>
                <a:gs pos="0">
                  <a:srgbClr val="042882">
                    <a:alpha val="100000"/>
                  </a:srgbClr>
                </a:gs>
                <a:gs pos="100000">
                  <a:srgbClr val="2A83D0">
                    <a:alpha val="100000"/>
                  </a:srgbClr>
                </a:gs>
              </a:gsLst>
              <a:lin ang="0"/>
            </a:gradFill>
          </p:spPr>
          <p:txBody>
            <a:bodyPr/>
            <a:lstStyle/>
            <a:p>
              <a:endParaRPr lang="en-IN"/>
            </a:p>
          </p:txBody>
        </p:sp>
        <p:sp>
          <p:nvSpPr>
            <p:cNvPr id="29" name="TextBox 10">
              <a:extLst>
                <a:ext uri="{FF2B5EF4-FFF2-40B4-BE49-F238E27FC236}">
                  <a16:creationId xmlns:a16="http://schemas.microsoft.com/office/drawing/2014/main" id="{D686EB00-C97A-3031-39C9-0116D5FA777C}"/>
                </a:ext>
              </a:extLst>
            </p:cNvPr>
            <p:cNvSpPr txBox="1"/>
            <p:nvPr/>
          </p:nvSpPr>
          <p:spPr>
            <a:xfrm>
              <a:off x="0" y="-38100"/>
              <a:ext cx="4402382" cy="104564"/>
            </a:xfrm>
            <a:prstGeom prst="rect">
              <a:avLst/>
            </a:prstGeom>
          </p:spPr>
          <p:txBody>
            <a:bodyPr lIns="50800" tIns="50800" rIns="50800" bIns="50800" rtlCol="0" anchor="ctr"/>
            <a:lstStyle/>
            <a:p>
              <a:pPr algn="ctr">
                <a:lnSpc>
                  <a:spcPts val="2659"/>
                </a:lnSpc>
              </a:pPr>
              <a:endParaRPr/>
            </a:p>
          </p:txBody>
        </p:sp>
      </p:grpSp>
      <p:pic>
        <p:nvPicPr>
          <p:cNvPr id="52" name="Picture 51" descr="A black and white logo&#10;&#10;AI-generated content may be incorrect.">
            <a:extLst>
              <a:ext uri="{FF2B5EF4-FFF2-40B4-BE49-F238E27FC236}">
                <a16:creationId xmlns:a16="http://schemas.microsoft.com/office/drawing/2014/main" id="{60FBBEFD-E0CD-6C02-78E2-27F2F5BE999B}"/>
              </a:ext>
            </a:extLst>
          </p:cNvPr>
          <p:cNvPicPr>
            <a:picLocks noChangeAspect="1"/>
          </p:cNvPicPr>
          <p:nvPr userDrawn="1"/>
        </p:nvPicPr>
        <p:blipFill>
          <a:blip r:embed="rId15"/>
          <a:stretch>
            <a:fillRect/>
          </a:stretch>
        </p:blipFill>
        <p:spPr>
          <a:xfrm>
            <a:off x="7820696" y="55166"/>
            <a:ext cx="965086" cy="313873"/>
          </a:xfrm>
          <a:prstGeom prst="rect">
            <a:avLst/>
          </a:prstGeom>
        </p:spPr>
      </p:pic>
    </p:spTree>
    <p:extLst>
      <p:ext uri="{BB962C8B-B14F-4D97-AF65-F5344CB8AC3E}">
        <p14:creationId xmlns:p14="http://schemas.microsoft.com/office/powerpoint/2010/main" val="418108507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20F0D-6106-F211-E1F0-235C9515127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053594-5ABE-5A71-F216-60DA71155BD2}"/>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78D17C-F6CB-10BD-69CB-90B7D1775B40}"/>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4619C939-ADFE-408C-B13F-060F8543796F}" type="datetimeFigureOut">
              <a:rPr lang="en-IN" smtClean="0"/>
              <a:t>07-02-2026</a:t>
            </a:fld>
            <a:endParaRPr lang="en-IN"/>
          </a:p>
        </p:txBody>
      </p:sp>
      <p:sp>
        <p:nvSpPr>
          <p:cNvPr id="5" name="Footer Placeholder 4">
            <a:extLst>
              <a:ext uri="{FF2B5EF4-FFF2-40B4-BE49-F238E27FC236}">
                <a16:creationId xmlns:a16="http://schemas.microsoft.com/office/drawing/2014/main" id="{72DAF371-35AE-88EA-78A9-9B2929D5B72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7DD9255-886B-C631-049F-E81D2F7F4D7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87AF13AC-DF95-49ED-812C-EFF416A67827}" type="slidenum">
              <a:rPr lang="en-IN" smtClean="0"/>
              <a:t>‹#›</a:t>
            </a:fld>
            <a:endParaRPr lang="en-IN"/>
          </a:p>
        </p:txBody>
      </p:sp>
      <p:pic>
        <p:nvPicPr>
          <p:cNvPr id="54" name="Picture 53" descr="A white woven seamless grid pattern">
            <a:extLst>
              <a:ext uri="{FF2B5EF4-FFF2-40B4-BE49-F238E27FC236}">
                <a16:creationId xmlns:a16="http://schemas.microsoft.com/office/drawing/2014/main" id="{336B95B5-7E98-C63C-7005-DB619E8AA3E9}"/>
              </a:ext>
            </a:extLst>
          </p:cNvPr>
          <p:cNvPicPr>
            <a:picLocks noChangeAspect="1"/>
          </p:cNvPicPr>
          <p:nvPr userDrawn="1"/>
        </p:nvPicPr>
        <p:blipFill>
          <a:blip r:embed="rId13">
            <a:alphaModFix amt="20000"/>
          </a:blip>
          <a:stretch>
            <a:fillRect/>
          </a:stretch>
        </p:blipFill>
        <p:spPr>
          <a:xfrm>
            <a:off x="0" y="0"/>
            <a:ext cx="9143999" cy="5143500"/>
          </a:xfrm>
          <a:prstGeom prst="rect">
            <a:avLst/>
          </a:prstGeom>
        </p:spPr>
      </p:pic>
    </p:spTree>
    <p:extLst>
      <p:ext uri="{BB962C8B-B14F-4D97-AF65-F5344CB8AC3E}">
        <p14:creationId xmlns:p14="http://schemas.microsoft.com/office/powerpoint/2010/main" val="158725489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shahkiya52@gmail.com" TargetMode="External"/><Relationship Id="rId13"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hyperlink" Target="mailto:drashtiupadhyay912@gmail.com" TargetMode="External"/><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svg"/><Relationship Id="rId10" Type="http://schemas.openxmlformats.org/officeDocument/2006/relationships/image" Target="../media/image8.jpe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Rounded Corners 74">
            <a:extLst>
              <a:ext uri="{FF2B5EF4-FFF2-40B4-BE49-F238E27FC236}">
                <a16:creationId xmlns:a16="http://schemas.microsoft.com/office/drawing/2014/main" id="{E1E3E7CA-E75C-8BCB-4743-8B19F589EE9B}"/>
              </a:ext>
            </a:extLst>
          </p:cNvPr>
          <p:cNvSpPr/>
          <p:nvPr/>
        </p:nvSpPr>
        <p:spPr>
          <a:xfrm>
            <a:off x="364882" y="652908"/>
            <a:ext cx="3971824" cy="485021"/>
          </a:xfrm>
          <a:prstGeom prst="roundRect">
            <a:avLst/>
          </a:prstGeom>
          <a:solidFill>
            <a:schemeClr val="bg1"/>
          </a:solidFill>
          <a:ln>
            <a:solidFill>
              <a:srgbClr val="1D63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a:off x="0" y="0"/>
            <a:ext cx="4153368" cy="126178"/>
            <a:chOff x="0" y="0"/>
            <a:chExt cx="2187782" cy="66464"/>
          </a:xfrm>
        </p:grpSpPr>
        <p:sp>
          <p:nvSpPr>
            <p:cNvPr id="3" name="Freeform 3"/>
            <p:cNvSpPr/>
            <p:nvPr/>
          </p:nvSpPr>
          <p:spPr>
            <a:xfrm>
              <a:off x="0" y="0"/>
              <a:ext cx="2187782" cy="66464"/>
            </a:xfrm>
            <a:custGeom>
              <a:avLst/>
              <a:gdLst/>
              <a:ahLst/>
              <a:cxnLst/>
              <a:rect l="l" t="t" r="r" b="b"/>
              <a:pathLst>
                <a:path w="2187782" h="66464">
                  <a:moveTo>
                    <a:pt x="0" y="0"/>
                  </a:moveTo>
                  <a:lnTo>
                    <a:pt x="2187782" y="0"/>
                  </a:lnTo>
                  <a:lnTo>
                    <a:pt x="2187782" y="66464"/>
                  </a:lnTo>
                  <a:lnTo>
                    <a:pt x="0" y="66464"/>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4" name="TextBox 4"/>
            <p:cNvSpPr txBox="1"/>
            <p:nvPr/>
          </p:nvSpPr>
          <p:spPr>
            <a:xfrm>
              <a:off x="0" y="-38100"/>
              <a:ext cx="2187782" cy="104564"/>
            </a:xfrm>
            <a:prstGeom prst="rect">
              <a:avLst/>
            </a:prstGeom>
          </p:spPr>
          <p:txBody>
            <a:bodyPr lIns="25400" tIns="25400" rIns="25400" bIns="25400" rtlCol="0" anchor="ctr"/>
            <a:lstStyle/>
            <a:p>
              <a:pPr algn="ctr">
                <a:lnSpc>
                  <a:spcPts val="1330"/>
                </a:lnSpc>
              </a:pPr>
              <a:endParaRPr sz="700"/>
            </a:p>
          </p:txBody>
        </p:sp>
      </p:grpSp>
      <p:grpSp>
        <p:nvGrpSpPr>
          <p:cNvPr id="5" name="Group 5"/>
          <p:cNvGrpSpPr/>
          <p:nvPr/>
        </p:nvGrpSpPr>
        <p:grpSpPr>
          <a:xfrm>
            <a:off x="0" y="5017322"/>
            <a:ext cx="7571294" cy="126178"/>
            <a:chOff x="0" y="0"/>
            <a:chExt cx="3988171" cy="66464"/>
          </a:xfrm>
        </p:grpSpPr>
        <p:sp>
          <p:nvSpPr>
            <p:cNvPr id="6" name="Freeform 6"/>
            <p:cNvSpPr/>
            <p:nvPr/>
          </p:nvSpPr>
          <p:spPr>
            <a:xfrm>
              <a:off x="0" y="0"/>
              <a:ext cx="3988171" cy="66464"/>
            </a:xfrm>
            <a:custGeom>
              <a:avLst/>
              <a:gdLst/>
              <a:ahLst/>
              <a:cxnLst/>
              <a:rect l="l" t="t" r="r" b="b"/>
              <a:pathLst>
                <a:path w="3988171" h="66464">
                  <a:moveTo>
                    <a:pt x="0" y="0"/>
                  </a:moveTo>
                  <a:lnTo>
                    <a:pt x="3988171" y="0"/>
                  </a:lnTo>
                  <a:lnTo>
                    <a:pt x="3988171" y="66464"/>
                  </a:lnTo>
                  <a:lnTo>
                    <a:pt x="0" y="66464"/>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7" name="TextBox 7"/>
            <p:cNvSpPr txBox="1"/>
            <p:nvPr/>
          </p:nvSpPr>
          <p:spPr>
            <a:xfrm>
              <a:off x="0" y="-38100"/>
              <a:ext cx="3988171" cy="104564"/>
            </a:xfrm>
            <a:prstGeom prst="rect">
              <a:avLst/>
            </a:prstGeom>
          </p:spPr>
          <p:txBody>
            <a:bodyPr lIns="25400" tIns="25400" rIns="25400" bIns="25400" rtlCol="0" anchor="ctr"/>
            <a:lstStyle/>
            <a:p>
              <a:pPr algn="ctr">
                <a:lnSpc>
                  <a:spcPts val="1330"/>
                </a:lnSpc>
              </a:pPr>
              <a:endParaRPr sz="700"/>
            </a:p>
          </p:txBody>
        </p:sp>
      </p:grpSp>
      <p:grpSp>
        <p:nvGrpSpPr>
          <p:cNvPr id="8" name="Group 8"/>
          <p:cNvGrpSpPr/>
          <p:nvPr/>
        </p:nvGrpSpPr>
        <p:grpSpPr>
          <a:xfrm rot="2700000">
            <a:off x="3661769" y="-528997"/>
            <a:ext cx="4602320" cy="2123257"/>
            <a:chOff x="0" y="0"/>
            <a:chExt cx="2424267" cy="1118423"/>
          </a:xfrm>
        </p:grpSpPr>
        <p:sp>
          <p:nvSpPr>
            <p:cNvPr id="9" name="Freeform 9"/>
            <p:cNvSpPr/>
            <p:nvPr/>
          </p:nvSpPr>
          <p:spPr>
            <a:xfrm>
              <a:off x="0" y="0"/>
              <a:ext cx="2424267" cy="1118423"/>
            </a:xfrm>
            <a:custGeom>
              <a:avLst/>
              <a:gdLst/>
              <a:ahLst/>
              <a:cxnLst/>
              <a:rect l="l" t="t" r="r" b="b"/>
              <a:pathLst>
                <a:path w="2424267" h="1118423">
                  <a:moveTo>
                    <a:pt x="0" y="0"/>
                  </a:moveTo>
                  <a:lnTo>
                    <a:pt x="2424267" y="0"/>
                  </a:lnTo>
                  <a:lnTo>
                    <a:pt x="2424267" y="1118423"/>
                  </a:lnTo>
                  <a:lnTo>
                    <a:pt x="0" y="1118423"/>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10" name="TextBox 10"/>
            <p:cNvSpPr txBox="1"/>
            <p:nvPr/>
          </p:nvSpPr>
          <p:spPr>
            <a:xfrm>
              <a:off x="0" y="-38100"/>
              <a:ext cx="2424267" cy="1156523"/>
            </a:xfrm>
            <a:prstGeom prst="rect">
              <a:avLst/>
            </a:prstGeom>
          </p:spPr>
          <p:txBody>
            <a:bodyPr lIns="25400" tIns="25400" rIns="25400" bIns="25400" rtlCol="0" anchor="ctr"/>
            <a:lstStyle/>
            <a:p>
              <a:pPr algn="ctr">
                <a:lnSpc>
                  <a:spcPts val="1330"/>
                </a:lnSpc>
              </a:pPr>
              <a:endParaRPr sz="700"/>
            </a:p>
          </p:txBody>
        </p:sp>
      </p:grpSp>
      <p:grpSp>
        <p:nvGrpSpPr>
          <p:cNvPr id="11" name="Group 11"/>
          <p:cNvGrpSpPr/>
          <p:nvPr/>
        </p:nvGrpSpPr>
        <p:grpSpPr>
          <a:xfrm rot="2700000">
            <a:off x="5632358" y="303921"/>
            <a:ext cx="3724082" cy="1064394"/>
            <a:chOff x="0" y="0"/>
            <a:chExt cx="1961656" cy="560668"/>
          </a:xfrm>
        </p:grpSpPr>
        <p:sp>
          <p:nvSpPr>
            <p:cNvPr id="12" name="Freeform 12"/>
            <p:cNvSpPr/>
            <p:nvPr/>
          </p:nvSpPr>
          <p:spPr>
            <a:xfrm>
              <a:off x="0" y="0"/>
              <a:ext cx="1961656" cy="560668"/>
            </a:xfrm>
            <a:custGeom>
              <a:avLst/>
              <a:gdLst/>
              <a:ahLst/>
              <a:cxnLst/>
              <a:rect l="l" t="t" r="r" b="b"/>
              <a:pathLst>
                <a:path w="1961656" h="560668">
                  <a:moveTo>
                    <a:pt x="0" y="0"/>
                  </a:moveTo>
                  <a:lnTo>
                    <a:pt x="1961656" y="0"/>
                  </a:lnTo>
                  <a:lnTo>
                    <a:pt x="1961656" y="560668"/>
                  </a:lnTo>
                  <a:lnTo>
                    <a:pt x="0" y="560668"/>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13" name="TextBox 13"/>
            <p:cNvSpPr txBox="1"/>
            <p:nvPr/>
          </p:nvSpPr>
          <p:spPr>
            <a:xfrm>
              <a:off x="0" y="-38100"/>
              <a:ext cx="1961656" cy="598768"/>
            </a:xfrm>
            <a:prstGeom prst="rect">
              <a:avLst/>
            </a:prstGeom>
          </p:spPr>
          <p:txBody>
            <a:bodyPr lIns="25400" tIns="25400" rIns="25400" bIns="25400" rtlCol="0" anchor="ctr"/>
            <a:lstStyle/>
            <a:p>
              <a:pPr algn="ctr">
                <a:lnSpc>
                  <a:spcPts val="1330"/>
                </a:lnSpc>
              </a:pPr>
              <a:endParaRPr sz="700"/>
            </a:p>
          </p:txBody>
        </p:sp>
      </p:grpSp>
      <p:grpSp>
        <p:nvGrpSpPr>
          <p:cNvPr id="14" name="Group 14"/>
          <p:cNvGrpSpPr/>
          <p:nvPr/>
        </p:nvGrpSpPr>
        <p:grpSpPr>
          <a:xfrm rot="2700000">
            <a:off x="7528217" y="-892816"/>
            <a:ext cx="2873959" cy="1967021"/>
            <a:chOff x="0" y="0"/>
            <a:chExt cx="1513855" cy="1036126"/>
          </a:xfrm>
        </p:grpSpPr>
        <p:sp>
          <p:nvSpPr>
            <p:cNvPr id="15" name="Freeform 15"/>
            <p:cNvSpPr/>
            <p:nvPr/>
          </p:nvSpPr>
          <p:spPr>
            <a:xfrm>
              <a:off x="0" y="0"/>
              <a:ext cx="1513855" cy="1036126"/>
            </a:xfrm>
            <a:custGeom>
              <a:avLst/>
              <a:gdLst/>
              <a:ahLst/>
              <a:cxnLst/>
              <a:rect l="l" t="t" r="r" b="b"/>
              <a:pathLst>
                <a:path w="1513855" h="1036126">
                  <a:moveTo>
                    <a:pt x="0" y="0"/>
                  </a:moveTo>
                  <a:lnTo>
                    <a:pt x="1513855" y="0"/>
                  </a:lnTo>
                  <a:lnTo>
                    <a:pt x="1513855" y="1036126"/>
                  </a:lnTo>
                  <a:lnTo>
                    <a:pt x="0" y="1036126"/>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16" name="TextBox 16"/>
            <p:cNvSpPr txBox="1"/>
            <p:nvPr/>
          </p:nvSpPr>
          <p:spPr>
            <a:xfrm>
              <a:off x="0" y="-38100"/>
              <a:ext cx="1513855" cy="1074226"/>
            </a:xfrm>
            <a:prstGeom prst="rect">
              <a:avLst/>
            </a:prstGeom>
          </p:spPr>
          <p:txBody>
            <a:bodyPr lIns="25400" tIns="25400" rIns="25400" bIns="25400" rtlCol="0" anchor="ctr"/>
            <a:lstStyle/>
            <a:p>
              <a:pPr algn="ctr">
                <a:lnSpc>
                  <a:spcPts val="1330"/>
                </a:lnSpc>
              </a:pPr>
              <a:endParaRPr sz="700"/>
            </a:p>
          </p:txBody>
        </p:sp>
      </p:grpSp>
      <p:grpSp>
        <p:nvGrpSpPr>
          <p:cNvPr id="17" name="Group 17"/>
          <p:cNvGrpSpPr/>
          <p:nvPr/>
        </p:nvGrpSpPr>
        <p:grpSpPr>
          <a:xfrm rot="2700000">
            <a:off x="6756840" y="4003698"/>
            <a:ext cx="4602320" cy="2123257"/>
            <a:chOff x="0" y="0"/>
            <a:chExt cx="2424267" cy="1118423"/>
          </a:xfrm>
        </p:grpSpPr>
        <p:sp>
          <p:nvSpPr>
            <p:cNvPr id="18" name="Freeform 18"/>
            <p:cNvSpPr/>
            <p:nvPr/>
          </p:nvSpPr>
          <p:spPr>
            <a:xfrm>
              <a:off x="0" y="0"/>
              <a:ext cx="2424267" cy="1118423"/>
            </a:xfrm>
            <a:custGeom>
              <a:avLst/>
              <a:gdLst/>
              <a:ahLst/>
              <a:cxnLst/>
              <a:rect l="l" t="t" r="r" b="b"/>
              <a:pathLst>
                <a:path w="2424267" h="1118423">
                  <a:moveTo>
                    <a:pt x="0" y="0"/>
                  </a:moveTo>
                  <a:lnTo>
                    <a:pt x="2424267" y="0"/>
                  </a:lnTo>
                  <a:lnTo>
                    <a:pt x="2424267" y="1118423"/>
                  </a:lnTo>
                  <a:lnTo>
                    <a:pt x="0" y="1118423"/>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19" name="TextBox 19"/>
            <p:cNvSpPr txBox="1"/>
            <p:nvPr/>
          </p:nvSpPr>
          <p:spPr>
            <a:xfrm>
              <a:off x="0" y="-38100"/>
              <a:ext cx="2424267" cy="1156523"/>
            </a:xfrm>
            <a:prstGeom prst="rect">
              <a:avLst/>
            </a:prstGeom>
          </p:spPr>
          <p:txBody>
            <a:bodyPr lIns="25400" tIns="25400" rIns="25400" bIns="25400" rtlCol="0" anchor="ctr"/>
            <a:lstStyle/>
            <a:p>
              <a:pPr algn="ctr">
                <a:lnSpc>
                  <a:spcPts val="1330"/>
                </a:lnSpc>
              </a:pPr>
              <a:endParaRPr sz="700"/>
            </a:p>
          </p:txBody>
        </p:sp>
      </p:grpSp>
      <p:grpSp>
        <p:nvGrpSpPr>
          <p:cNvPr id="20" name="Group 20"/>
          <p:cNvGrpSpPr/>
          <p:nvPr/>
        </p:nvGrpSpPr>
        <p:grpSpPr>
          <a:xfrm rot="2700000">
            <a:off x="7842195" y="3672519"/>
            <a:ext cx="2166949" cy="1126189"/>
            <a:chOff x="0" y="0"/>
            <a:chExt cx="1141438" cy="593219"/>
          </a:xfrm>
        </p:grpSpPr>
        <p:sp>
          <p:nvSpPr>
            <p:cNvPr id="21" name="Freeform 21"/>
            <p:cNvSpPr/>
            <p:nvPr/>
          </p:nvSpPr>
          <p:spPr>
            <a:xfrm>
              <a:off x="0" y="0"/>
              <a:ext cx="1141438" cy="593219"/>
            </a:xfrm>
            <a:custGeom>
              <a:avLst/>
              <a:gdLst/>
              <a:ahLst/>
              <a:cxnLst/>
              <a:rect l="l" t="t" r="r" b="b"/>
              <a:pathLst>
                <a:path w="1141438" h="593219">
                  <a:moveTo>
                    <a:pt x="0" y="0"/>
                  </a:moveTo>
                  <a:lnTo>
                    <a:pt x="1141438" y="0"/>
                  </a:lnTo>
                  <a:lnTo>
                    <a:pt x="1141438" y="593219"/>
                  </a:lnTo>
                  <a:lnTo>
                    <a:pt x="0" y="593219"/>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22" name="TextBox 22"/>
            <p:cNvSpPr txBox="1"/>
            <p:nvPr/>
          </p:nvSpPr>
          <p:spPr>
            <a:xfrm>
              <a:off x="0" y="-38100"/>
              <a:ext cx="1141438" cy="631319"/>
            </a:xfrm>
            <a:prstGeom prst="rect">
              <a:avLst/>
            </a:prstGeom>
          </p:spPr>
          <p:txBody>
            <a:bodyPr lIns="25400" tIns="25400" rIns="25400" bIns="25400" rtlCol="0" anchor="ctr"/>
            <a:lstStyle/>
            <a:p>
              <a:pPr algn="ctr">
                <a:lnSpc>
                  <a:spcPts val="1330"/>
                </a:lnSpc>
              </a:pPr>
              <a:endParaRPr sz="700"/>
            </a:p>
          </p:txBody>
        </p:sp>
      </p:grpSp>
      <p:grpSp>
        <p:nvGrpSpPr>
          <p:cNvPr id="23" name="Group 23"/>
          <p:cNvGrpSpPr/>
          <p:nvPr/>
        </p:nvGrpSpPr>
        <p:grpSpPr>
          <a:xfrm>
            <a:off x="5720497" y="768985"/>
            <a:ext cx="3475712" cy="3475712"/>
            <a:chOff x="0" y="0"/>
            <a:chExt cx="812800" cy="812800"/>
          </a:xfrm>
        </p:grpSpPr>
        <p:sp>
          <p:nvSpPr>
            <p:cNvPr id="24" name="Freeform 24"/>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adFill rotWithShape="1">
              <a:gsLst>
                <a:gs pos="0">
                  <a:srgbClr val="042882">
                    <a:alpha val="100000"/>
                  </a:srgbClr>
                </a:gs>
                <a:gs pos="100000">
                  <a:srgbClr val="2A83D0">
                    <a:alpha val="100000"/>
                  </a:srgbClr>
                </a:gs>
              </a:gsLst>
              <a:lin ang="0"/>
            </a:gradFill>
            <a:ln cap="sq">
              <a:noFill/>
              <a:prstDash val="solid"/>
              <a:miter/>
            </a:ln>
          </p:spPr>
          <p:txBody>
            <a:bodyPr/>
            <a:lstStyle/>
            <a:p>
              <a:endParaRPr lang="en-IN" sz="700"/>
            </a:p>
          </p:txBody>
        </p:sp>
        <p:sp>
          <p:nvSpPr>
            <p:cNvPr id="25" name="TextBox 25"/>
            <p:cNvSpPr txBox="1"/>
            <p:nvPr/>
          </p:nvSpPr>
          <p:spPr>
            <a:xfrm>
              <a:off x="63500" y="25400"/>
              <a:ext cx="685800" cy="723900"/>
            </a:xfrm>
            <a:prstGeom prst="rect">
              <a:avLst/>
            </a:prstGeom>
          </p:spPr>
          <p:txBody>
            <a:bodyPr lIns="29445" tIns="29445" rIns="29445" bIns="29445" rtlCol="0" anchor="ctr"/>
            <a:lstStyle/>
            <a:p>
              <a:pPr algn="ctr">
                <a:lnSpc>
                  <a:spcPts val="1330"/>
                </a:lnSpc>
                <a:spcBef>
                  <a:spcPct val="0"/>
                </a:spcBef>
              </a:pPr>
              <a:endParaRPr sz="700"/>
            </a:p>
          </p:txBody>
        </p:sp>
      </p:grpSp>
      <p:grpSp>
        <p:nvGrpSpPr>
          <p:cNvPr id="26" name="Group 26"/>
          <p:cNvGrpSpPr/>
          <p:nvPr/>
        </p:nvGrpSpPr>
        <p:grpSpPr>
          <a:xfrm>
            <a:off x="5937924" y="971034"/>
            <a:ext cx="3040859" cy="3040859"/>
            <a:chOff x="0" y="0"/>
            <a:chExt cx="812800" cy="812800"/>
          </a:xfrm>
        </p:grpSpPr>
        <p:sp>
          <p:nvSpPr>
            <p:cNvPr id="27" name="Freeform 27"/>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3"/>
              <a:stretch>
                <a:fillRect l="-25046" r="-25046"/>
              </a:stretch>
            </a:blipFill>
            <a:ln w="171450" cap="sq">
              <a:solidFill>
                <a:srgbClr val="F3F3F3"/>
              </a:solidFill>
              <a:prstDash val="solid"/>
              <a:miter/>
            </a:ln>
          </p:spPr>
          <p:txBody>
            <a:bodyPr/>
            <a:lstStyle/>
            <a:p>
              <a:endParaRPr lang="en-IN" sz="700"/>
            </a:p>
          </p:txBody>
        </p:sp>
      </p:grpSp>
      <p:grpSp>
        <p:nvGrpSpPr>
          <p:cNvPr id="28" name="Group 28"/>
          <p:cNvGrpSpPr/>
          <p:nvPr/>
        </p:nvGrpSpPr>
        <p:grpSpPr>
          <a:xfrm>
            <a:off x="0" y="3022795"/>
            <a:ext cx="4224335" cy="394131"/>
            <a:chOff x="0" y="0"/>
            <a:chExt cx="4355842" cy="406400"/>
          </a:xfrm>
        </p:grpSpPr>
        <p:sp>
          <p:nvSpPr>
            <p:cNvPr id="29" name="Freeform 29"/>
            <p:cNvSpPr/>
            <p:nvPr/>
          </p:nvSpPr>
          <p:spPr>
            <a:xfrm>
              <a:off x="0" y="0"/>
              <a:ext cx="4355842" cy="406400"/>
            </a:xfrm>
            <a:custGeom>
              <a:avLst/>
              <a:gdLst/>
              <a:ahLst/>
              <a:cxnLst/>
              <a:rect l="l" t="t" r="r" b="b"/>
              <a:pathLst>
                <a:path w="4355842" h="406400">
                  <a:moveTo>
                    <a:pt x="4152642" y="0"/>
                  </a:moveTo>
                  <a:lnTo>
                    <a:pt x="0" y="0"/>
                  </a:lnTo>
                  <a:lnTo>
                    <a:pt x="0" y="406400"/>
                  </a:lnTo>
                  <a:lnTo>
                    <a:pt x="4152642" y="406400"/>
                  </a:lnTo>
                  <a:lnTo>
                    <a:pt x="4355842" y="203200"/>
                  </a:lnTo>
                  <a:lnTo>
                    <a:pt x="4152642" y="0"/>
                  </a:lnTo>
                  <a:close/>
                </a:path>
              </a:pathLst>
            </a:custGeom>
            <a:gradFill rotWithShape="1">
              <a:gsLst>
                <a:gs pos="0">
                  <a:srgbClr val="042882">
                    <a:alpha val="100000"/>
                  </a:srgbClr>
                </a:gs>
                <a:gs pos="100000">
                  <a:srgbClr val="2A83D0">
                    <a:alpha val="100000"/>
                  </a:srgbClr>
                </a:gs>
              </a:gsLst>
              <a:lin ang="0"/>
            </a:gradFill>
          </p:spPr>
          <p:txBody>
            <a:bodyPr/>
            <a:lstStyle/>
            <a:p>
              <a:endParaRPr lang="en-IN" sz="700"/>
            </a:p>
          </p:txBody>
        </p:sp>
        <p:sp>
          <p:nvSpPr>
            <p:cNvPr id="30" name="TextBox 30"/>
            <p:cNvSpPr txBox="1"/>
            <p:nvPr/>
          </p:nvSpPr>
          <p:spPr>
            <a:xfrm>
              <a:off x="0" y="-38100"/>
              <a:ext cx="4241542" cy="444500"/>
            </a:xfrm>
            <a:prstGeom prst="rect">
              <a:avLst/>
            </a:prstGeom>
          </p:spPr>
          <p:txBody>
            <a:bodyPr lIns="25400" tIns="25400" rIns="25400" bIns="25400" rtlCol="0" anchor="ctr"/>
            <a:lstStyle/>
            <a:p>
              <a:pPr algn="ctr">
                <a:lnSpc>
                  <a:spcPts val="1330"/>
                </a:lnSpc>
              </a:pPr>
              <a:endParaRPr sz="700"/>
            </a:p>
          </p:txBody>
        </p:sp>
      </p:grpSp>
      <p:sp>
        <p:nvSpPr>
          <p:cNvPr id="34" name="Freeform 34"/>
          <p:cNvSpPr/>
          <p:nvPr/>
        </p:nvSpPr>
        <p:spPr>
          <a:xfrm>
            <a:off x="4814816" y="492813"/>
            <a:ext cx="857064" cy="159628"/>
          </a:xfrm>
          <a:custGeom>
            <a:avLst/>
            <a:gdLst/>
            <a:ahLst/>
            <a:cxnLst/>
            <a:rect l="l" t="t" r="r" b="b"/>
            <a:pathLst>
              <a:path w="1714127" h="319256">
                <a:moveTo>
                  <a:pt x="0" y="0"/>
                </a:moveTo>
                <a:lnTo>
                  <a:pt x="1714127" y="0"/>
                </a:lnTo>
                <a:lnTo>
                  <a:pt x="1714127" y="319257"/>
                </a:lnTo>
                <a:lnTo>
                  <a:pt x="0" y="3192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700"/>
          </a:p>
        </p:txBody>
      </p:sp>
      <p:sp>
        <p:nvSpPr>
          <p:cNvPr id="35" name="Freeform 35"/>
          <p:cNvSpPr/>
          <p:nvPr/>
        </p:nvSpPr>
        <p:spPr>
          <a:xfrm>
            <a:off x="8435937" y="4382878"/>
            <a:ext cx="857064" cy="159628"/>
          </a:xfrm>
          <a:custGeom>
            <a:avLst/>
            <a:gdLst/>
            <a:ahLst/>
            <a:cxnLst/>
            <a:rect l="l" t="t" r="r" b="b"/>
            <a:pathLst>
              <a:path w="1714127" h="319256">
                <a:moveTo>
                  <a:pt x="0" y="0"/>
                </a:moveTo>
                <a:lnTo>
                  <a:pt x="1714127" y="0"/>
                </a:lnTo>
                <a:lnTo>
                  <a:pt x="1714127" y="319256"/>
                </a:lnTo>
                <a:lnTo>
                  <a:pt x="0" y="319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700"/>
          </a:p>
        </p:txBody>
      </p:sp>
      <p:sp>
        <p:nvSpPr>
          <p:cNvPr id="36" name="Freeform 36"/>
          <p:cNvSpPr/>
          <p:nvPr/>
        </p:nvSpPr>
        <p:spPr>
          <a:xfrm>
            <a:off x="8726258" y="4572000"/>
            <a:ext cx="857064" cy="159628"/>
          </a:xfrm>
          <a:custGeom>
            <a:avLst/>
            <a:gdLst/>
            <a:ahLst/>
            <a:cxnLst/>
            <a:rect l="l" t="t" r="r" b="b"/>
            <a:pathLst>
              <a:path w="1714127" h="319256">
                <a:moveTo>
                  <a:pt x="0" y="0"/>
                </a:moveTo>
                <a:lnTo>
                  <a:pt x="1714128" y="0"/>
                </a:lnTo>
                <a:lnTo>
                  <a:pt x="1714128" y="319256"/>
                </a:lnTo>
                <a:lnTo>
                  <a:pt x="0" y="319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700"/>
          </a:p>
        </p:txBody>
      </p:sp>
      <p:sp>
        <p:nvSpPr>
          <p:cNvPr id="37" name="TextBox 37"/>
          <p:cNvSpPr txBox="1"/>
          <p:nvPr/>
        </p:nvSpPr>
        <p:spPr>
          <a:xfrm>
            <a:off x="466725" y="1642450"/>
            <a:ext cx="4005098" cy="1117485"/>
          </a:xfrm>
          <a:prstGeom prst="rect">
            <a:avLst/>
          </a:prstGeom>
        </p:spPr>
        <p:txBody>
          <a:bodyPr lIns="0" tIns="0" rIns="0" bIns="0" rtlCol="0" anchor="t">
            <a:spAutoFit/>
          </a:bodyPr>
          <a:lstStyle/>
          <a:p>
            <a:pPr>
              <a:lnSpc>
                <a:spcPts val="4394"/>
              </a:lnSpc>
            </a:pPr>
            <a:r>
              <a:rPr lang="en-US" sz="3662" b="1" dirty="0">
                <a:solidFill>
                  <a:srgbClr val="0D358D"/>
                </a:solidFill>
                <a:latin typeface="+mj-lt"/>
                <a:ea typeface="Aileron Ultra-Bold"/>
                <a:cs typeface="Aileron Ultra-Bold"/>
                <a:sym typeface="Aileron Ultra-Bold"/>
              </a:rPr>
              <a:t>CYBER RISK ANALYSIS</a:t>
            </a:r>
          </a:p>
        </p:txBody>
      </p:sp>
      <p:sp>
        <p:nvSpPr>
          <p:cNvPr id="44" name="TextBox 44"/>
          <p:cNvSpPr txBox="1"/>
          <p:nvPr/>
        </p:nvSpPr>
        <p:spPr>
          <a:xfrm>
            <a:off x="466725" y="3100839"/>
            <a:ext cx="3809409" cy="243656"/>
          </a:xfrm>
          <a:prstGeom prst="rect">
            <a:avLst/>
          </a:prstGeom>
        </p:spPr>
        <p:txBody>
          <a:bodyPr lIns="0" tIns="0" rIns="0" bIns="0" rtlCol="0" anchor="t">
            <a:spAutoFit/>
          </a:bodyPr>
          <a:lstStyle/>
          <a:p>
            <a:pPr>
              <a:lnSpc>
                <a:spcPts val="1943"/>
              </a:lnSpc>
            </a:pPr>
            <a:r>
              <a:rPr lang="en-US" sz="1618" b="1" spc="583">
                <a:solidFill>
                  <a:srgbClr val="FFFFFF"/>
                </a:solidFill>
                <a:latin typeface="+mj-lt"/>
                <a:ea typeface="Aileron Bold"/>
                <a:cs typeface="Aileron Bold"/>
                <a:sym typeface="Aileron Bold"/>
              </a:rPr>
              <a:t>PRESENTATION 2026</a:t>
            </a:r>
          </a:p>
        </p:txBody>
      </p:sp>
      <p:grpSp>
        <p:nvGrpSpPr>
          <p:cNvPr id="64" name="Group 63">
            <a:extLst>
              <a:ext uri="{FF2B5EF4-FFF2-40B4-BE49-F238E27FC236}">
                <a16:creationId xmlns:a16="http://schemas.microsoft.com/office/drawing/2014/main" id="{13F280E3-480F-FB8A-7665-DA332ECA167D}"/>
              </a:ext>
            </a:extLst>
          </p:cNvPr>
          <p:cNvGrpSpPr/>
          <p:nvPr/>
        </p:nvGrpSpPr>
        <p:grpSpPr>
          <a:xfrm>
            <a:off x="1" y="3642836"/>
            <a:ext cx="1921716" cy="795393"/>
            <a:chOff x="378050" y="4295282"/>
            <a:chExt cx="2058603" cy="660182"/>
          </a:xfrm>
        </p:grpSpPr>
        <p:sp>
          <p:nvSpPr>
            <p:cNvPr id="40" name="TextBox 40"/>
            <p:cNvSpPr txBox="1"/>
            <p:nvPr/>
          </p:nvSpPr>
          <p:spPr>
            <a:xfrm>
              <a:off x="803221" y="4295282"/>
              <a:ext cx="1633432" cy="154209"/>
            </a:xfrm>
            <a:prstGeom prst="rect">
              <a:avLst/>
            </a:prstGeom>
          </p:spPr>
          <p:txBody>
            <a:bodyPr lIns="0" tIns="0" rIns="0" bIns="0" rtlCol="0" anchor="t">
              <a:spAutoFit/>
            </a:bodyPr>
            <a:lstStyle/>
            <a:p>
              <a:pPr>
                <a:lnSpc>
                  <a:spcPts val="1296"/>
                </a:lnSpc>
              </a:pPr>
              <a:r>
                <a:rPr lang="en-US" sz="1000" dirty="0">
                  <a:latin typeface="+mj-lt"/>
                  <a:ea typeface="Aileron"/>
                  <a:cs typeface="Aileron"/>
                  <a:sym typeface="Aileron"/>
                </a:rPr>
                <a:t>Student Name</a:t>
              </a:r>
            </a:p>
          </p:txBody>
        </p:sp>
        <p:sp>
          <p:nvSpPr>
            <p:cNvPr id="42" name="TextBox 42"/>
            <p:cNvSpPr txBox="1"/>
            <p:nvPr/>
          </p:nvSpPr>
          <p:spPr>
            <a:xfrm>
              <a:off x="803221" y="4456866"/>
              <a:ext cx="1633432" cy="498598"/>
            </a:xfrm>
            <a:prstGeom prst="rect">
              <a:avLst/>
            </a:prstGeom>
          </p:spPr>
          <p:txBody>
            <a:bodyPr lIns="0" tIns="0" rIns="0" bIns="0" rtlCol="0" anchor="t">
              <a:spAutoFit/>
            </a:bodyPr>
            <a:lstStyle/>
            <a:p>
              <a:pPr>
                <a:lnSpc>
                  <a:spcPts val="2038"/>
                </a:lnSpc>
              </a:pPr>
              <a:r>
                <a:rPr lang="en-US" b="1" dirty="0">
                  <a:solidFill>
                    <a:srgbClr val="0D358D"/>
                  </a:solidFill>
                  <a:latin typeface="+mj-lt"/>
                  <a:ea typeface="Aileron Bold"/>
                  <a:cs typeface="Aileron Bold"/>
                  <a:sym typeface="Aileron Bold"/>
                </a:rPr>
                <a:t>Drashti Upadhyay</a:t>
              </a:r>
            </a:p>
            <a:p>
              <a:pPr>
                <a:lnSpc>
                  <a:spcPts val="2038"/>
                </a:lnSpc>
              </a:pPr>
              <a:r>
                <a:rPr lang="en-US" b="1" dirty="0">
                  <a:solidFill>
                    <a:srgbClr val="0D358D"/>
                  </a:solidFill>
                  <a:latin typeface="+mj-lt"/>
                  <a:ea typeface="Aileron Bold"/>
                  <a:cs typeface="Aileron Bold"/>
                  <a:sym typeface="Aileron Bold"/>
                </a:rPr>
                <a:t>Kiya Shah</a:t>
              </a:r>
            </a:p>
          </p:txBody>
        </p:sp>
        <p:pic>
          <p:nvPicPr>
            <p:cNvPr id="50" name="Picture 49" descr="A blue circle with a person and a envelope in it&#10;&#10;AI-generated content may be incorrect.">
              <a:extLst>
                <a:ext uri="{FF2B5EF4-FFF2-40B4-BE49-F238E27FC236}">
                  <a16:creationId xmlns:a16="http://schemas.microsoft.com/office/drawing/2014/main" id="{D896BA5A-C1EC-A54D-25FD-EA005C313464}"/>
                </a:ext>
              </a:extLst>
            </p:cNvPr>
            <p:cNvPicPr>
              <a:picLocks noChangeAspect="1"/>
            </p:cNvPicPr>
            <p:nvPr/>
          </p:nvPicPr>
          <p:blipFill>
            <a:blip r:embed="rId6"/>
            <a:srcRect l="26757" t="2453" r="27842" b="53701"/>
            <a:stretch>
              <a:fillRect/>
            </a:stretch>
          </p:blipFill>
          <p:spPr>
            <a:xfrm>
              <a:off x="378050" y="4320144"/>
              <a:ext cx="395331" cy="381795"/>
            </a:xfrm>
            <a:prstGeom prst="rect">
              <a:avLst/>
            </a:prstGeom>
          </p:spPr>
        </p:pic>
      </p:grpSp>
      <p:grpSp>
        <p:nvGrpSpPr>
          <p:cNvPr id="65" name="Group 64">
            <a:extLst>
              <a:ext uri="{FF2B5EF4-FFF2-40B4-BE49-F238E27FC236}">
                <a16:creationId xmlns:a16="http://schemas.microsoft.com/office/drawing/2014/main" id="{B96BF95C-06D8-5024-2B53-C5B8F783D4D8}"/>
              </a:ext>
            </a:extLst>
          </p:cNvPr>
          <p:cNvGrpSpPr/>
          <p:nvPr/>
        </p:nvGrpSpPr>
        <p:grpSpPr>
          <a:xfrm>
            <a:off x="1829405" y="3692577"/>
            <a:ext cx="3048170" cy="915273"/>
            <a:chOff x="2710862" y="4295282"/>
            <a:chExt cx="2701708" cy="914675"/>
          </a:xfrm>
        </p:grpSpPr>
        <p:sp>
          <p:nvSpPr>
            <p:cNvPr id="41" name="TextBox 41"/>
            <p:cNvSpPr txBox="1"/>
            <p:nvPr/>
          </p:nvSpPr>
          <p:spPr>
            <a:xfrm>
              <a:off x="3139699" y="4295282"/>
              <a:ext cx="1809978" cy="154209"/>
            </a:xfrm>
            <a:prstGeom prst="rect">
              <a:avLst/>
            </a:prstGeom>
          </p:spPr>
          <p:txBody>
            <a:bodyPr lIns="0" tIns="0" rIns="0" bIns="0" rtlCol="0" anchor="t">
              <a:spAutoFit/>
            </a:bodyPr>
            <a:lstStyle/>
            <a:p>
              <a:pPr>
                <a:lnSpc>
                  <a:spcPts val="1296"/>
                </a:lnSpc>
              </a:pPr>
              <a:r>
                <a:rPr lang="en-US" sz="1000" dirty="0">
                  <a:latin typeface="+mj-lt"/>
                  <a:ea typeface="Aileron"/>
                  <a:cs typeface="Aileron"/>
                  <a:sym typeface="Aileron"/>
                </a:rPr>
                <a:t>Student Email</a:t>
              </a:r>
            </a:p>
          </p:txBody>
        </p:sp>
        <p:sp>
          <p:nvSpPr>
            <p:cNvPr id="43" name="TextBox 43"/>
            <p:cNvSpPr txBox="1"/>
            <p:nvPr/>
          </p:nvSpPr>
          <p:spPr>
            <a:xfrm>
              <a:off x="3139699" y="4456866"/>
              <a:ext cx="2272871" cy="753091"/>
            </a:xfrm>
            <a:prstGeom prst="rect">
              <a:avLst/>
            </a:prstGeom>
          </p:spPr>
          <p:txBody>
            <a:bodyPr lIns="0" tIns="0" rIns="0" bIns="0" rtlCol="0" anchor="t">
              <a:spAutoFit/>
            </a:bodyPr>
            <a:lstStyle/>
            <a:p>
              <a:pPr>
                <a:lnSpc>
                  <a:spcPts val="2038"/>
                </a:lnSpc>
              </a:pPr>
              <a:r>
                <a:rPr lang="en-US" b="1" dirty="0">
                  <a:solidFill>
                    <a:srgbClr val="0D358D"/>
                  </a:solidFill>
                  <a:latin typeface="+mj-lt"/>
                  <a:ea typeface="Aileron Bold"/>
                  <a:cs typeface="Aileron Bold"/>
                  <a:sym typeface="Aileron Bold"/>
                  <a:hlinkClick r:id="rId7"/>
                </a:rPr>
                <a:t>drashtiupadhyay912@gmail.com</a:t>
              </a:r>
              <a:r>
                <a:rPr lang="en-US" b="1" dirty="0"/>
                <a:t>               </a:t>
              </a:r>
              <a:r>
                <a:rPr lang="en-US" b="1" u="sng" dirty="0">
                  <a:hlinkClick r:id="rId8"/>
                </a:rPr>
                <a:t>shahkiya52@gmail.com</a:t>
              </a:r>
              <a:endParaRPr lang="en-US" b="1" dirty="0">
                <a:solidFill>
                  <a:srgbClr val="0D358D"/>
                </a:solidFill>
                <a:latin typeface="+mj-lt"/>
                <a:ea typeface="Aileron Bold"/>
                <a:cs typeface="Aileron Bold"/>
                <a:sym typeface="Aileron Bold"/>
              </a:endParaRPr>
            </a:p>
          </p:txBody>
        </p:sp>
        <p:pic>
          <p:nvPicPr>
            <p:cNvPr id="51" name="Picture 50" descr="A blue circle with a person and a envelope in it&#10;&#10;AI-generated content may be incorrect.">
              <a:extLst>
                <a:ext uri="{FF2B5EF4-FFF2-40B4-BE49-F238E27FC236}">
                  <a16:creationId xmlns:a16="http://schemas.microsoft.com/office/drawing/2014/main" id="{7E9E6C5B-A5C6-680F-EFAE-D542CF58DD1B}"/>
                </a:ext>
              </a:extLst>
            </p:cNvPr>
            <p:cNvPicPr>
              <a:picLocks noChangeAspect="1"/>
            </p:cNvPicPr>
            <p:nvPr/>
          </p:nvPicPr>
          <p:blipFill>
            <a:blip r:embed="rId6"/>
            <a:srcRect l="26859" t="52379" r="26874" b="2349"/>
            <a:stretch>
              <a:fillRect/>
            </a:stretch>
          </p:blipFill>
          <p:spPr>
            <a:xfrm>
              <a:off x="2710862" y="4307522"/>
              <a:ext cx="398279" cy="389719"/>
            </a:xfrm>
            <a:prstGeom prst="rect">
              <a:avLst/>
            </a:prstGeom>
          </p:spPr>
        </p:pic>
      </p:grpSp>
      <p:grpSp>
        <p:nvGrpSpPr>
          <p:cNvPr id="66" name="Group 65">
            <a:extLst>
              <a:ext uri="{FF2B5EF4-FFF2-40B4-BE49-F238E27FC236}">
                <a16:creationId xmlns:a16="http://schemas.microsoft.com/office/drawing/2014/main" id="{989160DC-C3C0-B6C2-B7C6-7BB4689F94A9}"/>
              </a:ext>
            </a:extLst>
          </p:cNvPr>
          <p:cNvGrpSpPr/>
          <p:nvPr/>
        </p:nvGrpSpPr>
        <p:grpSpPr>
          <a:xfrm>
            <a:off x="5078556" y="3716653"/>
            <a:ext cx="1665053" cy="549245"/>
            <a:chOff x="3139699" y="4344373"/>
            <a:chExt cx="2272871" cy="227525"/>
          </a:xfrm>
        </p:grpSpPr>
        <p:sp>
          <p:nvSpPr>
            <p:cNvPr id="67" name="TextBox 41">
              <a:extLst>
                <a:ext uri="{FF2B5EF4-FFF2-40B4-BE49-F238E27FC236}">
                  <a16:creationId xmlns:a16="http://schemas.microsoft.com/office/drawing/2014/main" id="{62360B4B-896B-851F-3E0F-5B4381D9C14E}"/>
                </a:ext>
              </a:extLst>
            </p:cNvPr>
            <p:cNvSpPr txBox="1"/>
            <p:nvPr/>
          </p:nvSpPr>
          <p:spPr>
            <a:xfrm>
              <a:off x="3433708" y="4344373"/>
              <a:ext cx="1809978" cy="154209"/>
            </a:xfrm>
            <a:prstGeom prst="rect">
              <a:avLst/>
            </a:prstGeom>
          </p:spPr>
          <p:txBody>
            <a:bodyPr lIns="0" tIns="0" rIns="0" bIns="0" rtlCol="0" anchor="t">
              <a:spAutoFit/>
            </a:bodyPr>
            <a:lstStyle/>
            <a:p>
              <a:pPr>
                <a:lnSpc>
                  <a:spcPts val="1296"/>
                </a:lnSpc>
              </a:pPr>
              <a:r>
                <a:rPr lang="en-US" sz="1000" dirty="0">
                  <a:latin typeface="+mj-lt"/>
                  <a:ea typeface="Aileron"/>
                  <a:cs typeface="Aileron"/>
                  <a:sym typeface="Aileron"/>
                </a:rPr>
                <a:t>Guide</a:t>
              </a:r>
            </a:p>
          </p:txBody>
        </p:sp>
        <p:sp>
          <p:nvSpPr>
            <p:cNvPr id="68" name="TextBox 43">
              <a:extLst>
                <a:ext uri="{FF2B5EF4-FFF2-40B4-BE49-F238E27FC236}">
                  <a16:creationId xmlns:a16="http://schemas.microsoft.com/office/drawing/2014/main" id="{FB6FAC35-1B51-92AA-1EE8-3B261A88036F}"/>
                </a:ext>
              </a:extLst>
            </p:cNvPr>
            <p:cNvSpPr txBox="1"/>
            <p:nvPr/>
          </p:nvSpPr>
          <p:spPr>
            <a:xfrm>
              <a:off x="3139699" y="4456866"/>
              <a:ext cx="2272871" cy="115032"/>
            </a:xfrm>
            <a:prstGeom prst="rect">
              <a:avLst/>
            </a:prstGeom>
          </p:spPr>
          <p:txBody>
            <a:bodyPr lIns="0" tIns="0" rIns="0" bIns="0" rtlCol="0" anchor="t">
              <a:spAutoFit/>
            </a:bodyPr>
            <a:lstStyle/>
            <a:p>
              <a:pPr>
                <a:lnSpc>
                  <a:spcPts val="2038"/>
                </a:lnSpc>
              </a:pPr>
              <a:r>
                <a:rPr lang="en-IN" b="1" dirty="0">
                  <a:solidFill>
                    <a:srgbClr val="0D358D"/>
                  </a:solidFill>
                  <a:latin typeface="+mj-lt"/>
                  <a:ea typeface="Aileron Bold"/>
                  <a:cs typeface="Aileron Bold"/>
                  <a:sym typeface="Aileron Bold"/>
                </a:rPr>
                <a:t>Jyoti Ma'am </a:t>
              </a:r>
              <a:endParaRPr lang="en-US" b="1" dirty="0">
                <a:solidFill>
                  <a:srgbClr val="0D358D"/>
                </a:solidFill>
                <a:latin typeface="+mj-lt"/>
                <a:ea typeface="Aileron Bold"/>
                <a:cs typeface="Aileron Bold"/>
                <a:sym typeface="Aileron Bold"/>
              </a:endParaRPr>
            </a:p>
          </p:txBody>
        </p:sp>
      </p:grpSp>
      <p:pic>
        <p:nvPicPr>
          <p:cNvPr id="71" name="Picture 70">
            <a:extLst>
              <a:ext uri="{FF2B5EF4-FFF2-40B4-BE49-F238E27FC236}">
                <a16:creationId xmlns:a16="http://schemas.microsoft.com/office/drawing/2014/main" id="{552296CF-6296-621D-F4B7-80B815F56052}"/>
              </a:ext>
            </a:extLst>
          </p:cNvPr>
          <p:cNvPicPr>
            <a:picLocks noChangeAspect="1"/>
          </p:cNvPicPr>
          <p:nvPr/>
        </p:nvPicPr>
        <p:blipFill>
          <a:blip r:embed="rId9"/>
          <a:srcRect l="28109" t="6546" r="28551" b="49509"/>
          <a:stretch>
            <a:fillRect/>
          </a:stretch>
        </p:blipFill>
        <p:spPr>
          <a:xfrm>
            <a:off x="4871632" y="3600269"/>
            <a:ext cx="375815" cy="381063"/>
          </a:xfrm>
          <a:prstGeom prst="rect">
            <a:avLst/>
          </a:prstGeom>
        </p:spPr>
      </p:pic>
      <p:grpSp>
        <p:nvGrpSpPr>
          <p:cNvPr id="74" name="Group 73">
            <a:extLst>
              <a:ext uri="{FF2B5EF4-FFF2-40B4-BE49-F238E27FC236}">
                <a16:creationId xmlns:a16="http://schemas.microsoft.com/office/drawing/2014/main" id="{7EE4957A-5586-BF65-4F43-D6BBAA7E8D26}"/>
              </a:ext>
            </a:extLst>
          </p:cNvPr>
          <p:cNvGrpSpPr/>
          <p:nvPr/>
        </p:nvGrpSpPr>
        <p:grpSpPr>
          <a:xfrm>
            <a:off x="428531" y="723117"/>
            <a:ext cx="3828596" cy="358658"/>
            <a:chOff x="317090" y="723117"/>
            <a:chExt cx="3402811" cy="318771"/>
          </a:xfrm>
        </p:grpSpPr>
        <p:pic>
          <p:nvPicPr>
            <p:cNvPr id="53" name="Picture 52" descr="A close up of a logo&#10;&#10;AI-generated content may be incorrect.">
              <a:extLst>
                <a:ext uri="{FF2B5EF4-FFF2-40B4-BE49-F238E27FC236}">
                  <a16:creationId xmlns:a16="http://schemas.microsoft.com/office/drawing/2014/main" id="{51E43D43-5F83-E033-DAEA-6F93ED19DDF1}"/>
                </a:ext>
              </a:extLst>
            </p:cNvPr>
            <p:cNvPicPr>
              <a:picLocks noChangeAspect="1"/>
            </p:cNvPicPr>
            <p:nvPr/>
          </p:nvPicPr>
          <p:blipFill>
            <a:blip r:embed="rId10"/>
            <a:srcRect t="19648" b="19158"/>
            <a:stretch>
              <a:fillRect/>
            </a:stretch>
          </p:blipFill>
          <p:spPr>
            <a:xfrm>
              <a:off x="317090" y="768985"/>
              <a:ext cx="898442" cy="202049"/>
            </a:xfrm>
            <a:prstGeom prst="rect">
              <a:avLst/>
            </a:prstGeom>
          </p:spPr>
        </p:pic>
        <p:pic>
          <p:nvPicPr>
            <p:cNvPr id="55" name="Picture 54" descr="A blue and black logo&#10;&#10;AI-generated content may be incorrect.">
              <a:extLst>
                <a:ext uri="{FF2B5EF4-FFF2-40B4-BE49-F238E27FC236}">
                  <a16:creationId xmlns:a16="http://schemas.microsoft.com/office/drawing/2014/main" id="{3BBE3A7E-2A3C-8077-3F91-5BBFD7F97488}"/>
                </a:ext>
              </a:extLst>
            </p:cNvPr>
            <p:cNvPicPr>
              <a:picLocks noChangeAspect="1"/>
            </p:cNvPicPr>
            <p:nvPr/>
          </p:nvPicPr>
          <p:blipFill>
            <a:blip r:embed="rId11"/>
            <a:stretch>
              <a:fillRect/>
            </a:stretch>
          </p:blipFill>
          <p:spPr>
            <a:xfrm>
              <a:off x="1284656" y="798128"/>
              <a:ext cx="562495" cy="141182"/>
            </a:xfrm>
            <a:prstGeom prst="rect">
              <a:avLst/>
            </a:prstGeom>
          </p:spPr>
        </p:pic>
        <p:pic>
          <p:nvPicPr>
            <p:cNvPr id="57" name="Picture 56" descr="A close up of a logo&#10;&#10;AI-generated content may be incorrect.">
              <a:extLst>
                <a:ext uri="{FF2B5EF4-FFF2-40B4-BE49-F238E27FC236}">
                  <a16:creationId xmlns:a16="http://schemas.microsoft.com/office/drawing/2014/main" id="{50A97C6C-DFC2-3140-0C76-0FFA851C1169}"/>
                </a:ext>
              </a:extLst>
            </p:cNvPr>
            <p:cNvPicPr>
              <a:picLocks noChangeAspect="1"/>
            </p:cNvPicPr>
            <p:nvPr/>
          </p:nvPicPr>
          <p:blipFill>
            <a:blip r:embed="rId12"/>
            <a:stretch>
              <a:fillRect/>
            </a:stretch>
          </p:blipFill>
          <p:spPr>
            <a:xfrm>
              <a:off x="2636460" y="792102"/>
              <a:ext cx="501675" cy="163167"/>
            </a:xfrm>
            <a:prstGeom prst="rect">
              <a:avLst/>
            </a:prstGeom>
          </p:spPr>
        </p:pic>
        <p:pic>
          <p:nvPicPr>
            <p:cNvPr id="63" name="Picture 62">
              <a:extLst>
                <a:ext uri="{FF2B5EF4-FFF2-40B4-BE49-F238E27FC236}">
                  <a16:creationId xmlns:a16="http://schemas.microsoft.com/office/drawing/2014/main" id="{64405440-5190-BB7E-1D18-69013C3A84C6}"/>
                </a:ext>
              </a:extLst>
            </p:cNvPr>
            <p:cNvPicPr>
              <a:picLocks noChangeAspect="1"/>
            </p:cNvPicPr>
            <p:nvPr/>
          </p:nvPicPr>
          <p:blipFill>
            <a:blip r:embed="rId13"/>
            <a:stretch>
              <a:fillRect/>
            </a:stretch>
          </p:blipFill>
          <p:spPr>
            <a:xfrm>
              <a:off x="3398442" y="792102"/>
              <a:ext cx="321459" cy="164179"/>
            </a:xfrm>
            <a:prstGeom prst="rect">
              <a:avLst/>
            </a:prstGeom>
          </p:spPr>
        </p:pic>
        <p:pic>
          <p:nvPicPr>
            <p:cNvPr id="73" name="Picture 72" descr="A black and white image&#10;&#10;AI-generated content may be incorrect.">
              <a:extLst>
                <a:ext uri="{FF2B5EF4-FFF2-40B4-BE49-F238E27FC236}">
                  <a16:creationId xmlns:a16="http://schemas.microsoft.com/office/drawing/2014/main" id="{7639476C-F768-1393-1AB4-8183D5D0A318}"/>
                </a:ext>
              </a:extLst>
            </p:cNvPr>
            <p:cNvPicPr>
              <a:picLocks noChangeAspect="1"/>
            </p:cNvPicPr>
            <p:nvPr/>
          </p:nvPicPr>
          <p:blipFill>
            <a:blip r:embed="rId14"/>
            <a:srcRect t="19206" b="17252"/>
            <a:stretch>
              <a:fillRect/>
            </a:stretch>
          </p:blipFill>
          <p:spPr>
            <a:xfrm>
              <a:off x="2023625" y="723117"/>
              <a:ext cx="501676" cy="31877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5F47A66-6A16-A2DA-4391-046F577EDC5F}"/>
              </a:ext>
            </a:extLst>
          </p:cNvPr>
          <p:cNvSpPr txBox="1"/>
          <p:nvPr/>
        </p:nvSpPr>
        <p:spPr>
          <a:xfrm>
            <a:off x="2632982" y="1781046"/>
            <a:ext cx="3878036" cy="1175065"/>
          </a:xfrm>
          <a:prstGeom prst="rect">
            <a:avLst/>
          </a:prstGeom>
        </p:spPr>
        <p:txBody>
          <a:bodyPr wrap="square" lIns="0" tIns="0" rIns="0" bIns="0" rtlCol="0" anchor="t">
            <a:spAutoFit/>
          </a:bodyPr>
          <a:lstStyle/>
          <a:p>
            <a:pPr algn="ctr">
              <a:lnSpc>
                <a:spcPts val="10686"/>
              </a:lnSpc>
            </a:pPr>
            <a:r>
              <a:rPr lang="en-US" sz="5000" b="1">
                <a:solidFill>
                  <a:srgbClr val="0D358D"/>
                </a:solidFill>
                <a:latin typeface="Arial" panose="020B0604020202020204" pitchFamily="34" charset="0"/>
                <a:ea typeface="Aileron Ultra-Bold"/>
                <a:cs typeface="Arial" panose="020B0604020202020204" pitchFamily="34" charset="0"/>
                <a:sym typeface="Aileron Ultra-Bold"/>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133070" y="629133"/>
            <a:ext cx="462421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002060"/>
                </a:solidFill>
                <a:latin typeface="Arial" panose="020B0604020202020204" pitchFamily="34" charset="0"/>
                <a:cs typeface="Arial" panose="020B0604020202020204" pitchFamily="34" charset="0"/>
              </a:rPr>
              <a:t>OUTLINE</a:t>
            </a:r>
            <a:endParaRPr lang="en-US" sz="2200" b="1"/>
          </a:p>
        </p:txBody>
      </p:sp>
      <p:sp>
        <p:nvSpPr>
          <p:cNvPr id="4" name="TextBox 3">
            <a:extLst>
              <a:ext uri="{FF2B5EF4-FFF2-40B4-BE49-F238E27FC236}">
                <a16:creationId xmlns:a16="http://schemas.microsoft.com/office/drawing/2014/main" id="{E1494DD5-904E-76E9-38C0-10A35CC5BDD0}"/>
              </a:ext>
            </a:extLst>
          </p:cNvPr>
          <p:cNvSpPr txBox="1"/>
          <p:nvPr/>
        </p:nvSpPr>
        <p:spPr>
          <a:xfrm>
            <a:off x="125239" y="1104923"/>
            <a:ext cx="4446761" cy="3026470"/>
          </a:xfrm>
          <a:prstGeom prst="rect">
            <a:avLst/>
          </a:prstGeom>
          <a:noFill/>
        </p:spPr>
        <p:txBody>
          <a:bodyPr wrap="square">
            <a:spAutoFit/>
          </a:bodyPr>
          <a:lstStyle/>
          <a:p>
            <a:pPr marL="228600" indent="-228600">
              <a:spcAft>
                <a:spcPts val="800"/>
              </a:spcAft>
              <a:buFont typeface="Arial" panose="020B0604020202020204" pitchFamily="34" charset="0"/>
              <a:buChar char="•"/>
              <a:tabLst>
                <a:tab pos="4229100" algn="ctr"/>
              </a:tabLst>
            </a:pPr>
            <a:r>
              <a:rPr lang="en-US" sz="180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a:solidFill>
                <a:schemeClr val="tx1"/>
              </a:solidFill>
              <a:latin typeface="+mj-lt"/>
              <a:ea typeface="Times New Roman" panose="02020603050405020304" pitchFamily="18" charset="0"/>
              <a:cs typeface="Times New Roman" panose="02020603050405020304" pitchFamily="18" charset="0"/>
            </a:endParaRPr>
          </a:p>
          <a:p>
            <a:pPr marL="228600" indent="-228600">
              <a:spcAft>
                <a:spcPts val="800"/>
              </a:spcAft>
              <a:buFont typeface="Arial" panose="020B0604020202020204" pitchFamily="34" charset="0"/>
              <a:buChar char="•"/>
              <a:tabLst>
                <a:tab pos="4229100" algn="ctr"/>
              </a:tabLst>
            </a:pPr>
            <a:r>
              <a:rPr lang="en-US" sz="1800">
                <a:latin typeface="+mj-lt"/>
                <a:ea typeface="+mn-lt"/>
                <a:cs typeface="Arial"/>
              </a:rPr>
              <a:t>Problem Statement</a:t>
            </a:r>
            <a:endParaRPr lang="en-US" sz="1800">
              <a:latin typeface="+mj-lt"/>
              <a:ea typeface="+mn-lt"/>
            </a:endParaRPr>
          </a:p>
          <a:p>
            <a:pPr marL="228600" indent="-228600">
              <a:spcAft>
                <a:spcPts val="800"/>
              </a:spcAft>
              <a:buFont typeface="Arial" panose="020B0604020202020204" pitchFamily="34" charset="0"/>
              <a:buChar char="•"/>
              <a:tabLst>
                <a:tab pos="4229100" algn="ctr"/>
              </a:tabLst>
            </a:pPr>
            <a:r>
              <a:rPr lang="en-US" sz="1800">
                <a:latin typeface="+mj-lt"/>
                <a:ea typeface="+mn-lt"/>
                <a:cs typeface="Arial"/>
              </a:rPr>
              <a:t>Proposed Solution</a:t>
            </a:r>
            <a:endParaRPr lang="en-US" sz="1800">
              <a:latin typeface="+mj-lt"/>
              <a:ea typeface="+mn-lt"/>
            </a:endParaRPr>
          </a:p>
          <a:p>
            <a:pPr marL="228600" indent="-228600">
              <a:spcAft>
                <a:spcPts val="800"/>
              </a:spcAft>
              <a:buFont typeface="Arial" panose="020B0604020202020204" pitchFamily="34" charset="0"/>
              <a:buChar char="•"/>
              <a:tabLst>
                <a:tab pos="4229100" algn="ctr"/>
              </a:tabLst>
            </a:pPr>
            <a:r>
              <a:rPr lang="en-US" sz="1800">
                <a:latin typeface="+mj-lt"/>
                <a:ea typeface="+mn-lt"/>
                <a:cs typeface="+mn-lt"/>
              </a:rPr>
              <a:t>System Architecture</a:t>
            </a:r>
            <a:endParaRPr lang="en-US" sz="1800">
              <a:latin typeface="+mj-lt"/>
              <a:ea typeface="+mn-lt"/>
              <a:cs typeface="Calibri"/>
            </a:endParaRPr>
          </a:p>
          <a:p>
            <a:pPr marL="228600" indent="-228600">
              <a:spcAft>
                <a:spcPts val="800"/>
              </a:spcAft>
              <a:buFont typeface="Arial" panose="020B0604020202020204" pitchFamily="34" charset="0"/>
              <a:buChar char="•"/>
              <a:tabLst>
                <a:tab pos="4229100" algn="ctr"/>
              </a:tabLst>
            </a:pPr>
            <a:r>
              <a:rPr lang="en-US" sz="1800">
                <a:latin typeface="+mj-lt"/>
                <a:ea typeface="+mn-lt"/>
                <a:cs typeface="Arial"/>
              </a:rPr>
              <a:t>Live Demo of the Project</a:t>
            </a:r>
          </a:p>
          <a:p>
            <a:pPr marL="228600" indent="-228600">
              <a:spcAft>
                <a:spcPts val="800"/>
              </a:spcAft>
              <a:buFont typeface="Arial" panose="020B0604020202020204" pitchFamily="34" charset="0"/>
              <a:buChar char="•"/>
              <a:tabLst>
                <a:tab pos="4229100" algn="ctr"/>
              </a:tabLst>
            </a:pPr>
            <a:r>
              <a:rPr lang="en-US" sz="1800">
                <a:latin typeface="+mj-lt"/>
                <a:ea typeface="+mn-lt"/>
                <a:cs typeface="Arial"/>
              </a:rPr>
              <a:t>Embedded</a:t>
            </a:r>
            <a:r>
              <a:rPr lang="en-US" sz="1800">
                <a:latin typeface="+mj-lt"/>
                <a:ea typeface="+mn-lt"/>
              </a:rPr>
              <a:t> Video of Project</a:t>
            </a:r>
          </a:p>
          <a:p>
            <a:pPr marL="228600" indent="-228600">
              <a:spcAft>
                <a:spcPts val="800"/>
              </a:spcAft>
              <a:buFont typeface="Arial" panose="020B0604020202020204" pitchFamily="34" charset="0"/>
              <a:buChar char="•"/>
              <a:tabLst>
                <a:tab pos="4229100" algn="ctr"/>
              </a:tabLst>
            </a:pPr>
            <a:r>
              <a:rPr lang="en-IN" sz="1800">
                <a:latin typeface="+mj-lt"/>
                <a:ea typeface="+mn-lt"/>
                <a:cs typeface="Arial"/>
              </a:rPr>
              <a:t>Conclusion</a:t>
            </a:r>
            <a:endParaRPr lang="en-IN" sz="1800">
              <a:latin typeface="+mj-lt"/>
              <a:ea typeface="+mn-lt"/>
            </a:endParaRPr>
          </a:p>
          <a:p>
            <a:pPr marL="228600" indent="-228600">
              <a:spcAft>
                <a:spcPts val="800"/>
              </a:spcAft>
              <a:buFont typeface="Arial" panose="020B0604020202020204" pitchFamily="34" charset="0"/>
              <a:buChar char="•"/>
              <a:tabLst>
                <a:tab pos="4229100" algn="ctr"/>
              </a:tabLst>
            </a:pPr>
            <a:r>
              <a:rPr lang="en-US" sz="1800">
                <a:latin typeface="+mj-lt"/>
                <a:ea typeface="+mn-lt"/>
                <a:cs typeface="Arial"/>
              </a:rPr>
              <a:t>Future Scope</a:t>
            </a:r>
          </a:p>
        </p:txBody>
      </p:sp>
      <p:pic>
        <p:nvPicPr>
          <p:cNvPr id="3" name="Picture 2" descr="A screen shot of a computer&#10;&#10;AI-generated content may be incorrect.">
            <a:extLst>
              <a:ext uri="{FF2B5EF4-FFF2-40B4-BE49-F238E27FC236}">
                <a16:creationId xmlns:a16="http://schemas.microsoft.com/office/drawing/2014/main" id="{D2691F39-1D30-06E0-DC39-BAC5AA2F9CCA}"/>
              </a:ext>
            </a:extLst>
          </p:cNvPr>
          <p:cNvPicPr>
            <a:picLocks noChangeAspect="1"/>
          </p:cNvPicPr>
          <p:nvPr/>
        </p:nvPicPr>
        <p:blipFill>
          <a:blip r:embed="rId3"/>
          <a:srcRect l="25250" t="7320" r="18976" b="28715"/>
          <a:stretch>
            <a:fillRect/>
          </a:stretch>
        </p:blipFill>
        <p:spPr>
          <a:xfrm>
            <a:off x="5586642" y="840676"/>
            <a:ext cx="2868706" cy="3290047"/>
          </a:xfrm>
          <a:prstGeom prst="rect">
            <a:avLst/>
          </a:prstGeom>
        </p:spPr>
      </p:pic>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idx="4294967295"/>
          </p:nvPr>
        </p:nvSpPr>
        <p:spPr>
          <a:xfrm>
            <a:off x="143433" y="641258"/>
            <a:ext cx="8520113" cy="431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002060"/>
                </a:solidFill>
                <a:latin typeface="Arial" panose="020B0604020202020204" pitchFamily="34" charset="0"/>
                <a:cs typeface="Arial" panose="020B0604020202020204" pitchFamily="34" charset="0"/>
              </a:rPr>
              <a:t>Abstract</a:t>
            </a:r>
            <a:endParaRPr lang="en-IN" sz="2200" b="1">
              <a:solidFill>
                <a:srgbClr val="00206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7CAF9E3-9130-4019-E3A9-4094B0ABAAC2}"/>
              </a:ext>
            </a:extLst>
          </p:cNvPr>
          <p:cNvSpPr txBox="1"/>
          <p:nvPr/>
        </p:nvSpPr>
        <p:spPr>
          <a:xfrm>
            <a:off x="143433" y="1073058"/>
            <a:ext cx="6874401" cy="1938992"/>
          </a:xfrm>
          <a:prstGeom prst="rect">
            <a:avLst/>
          </a:prstGeom>
          <a:noFill/>
        </p:spPr>
        <p:txBody>
          <a:bodyPr wrap="square">
            <a:spAutoFit/>
          </a:bodyPr>
          <a:lstStyle/>
          <a:p>
            <a:r>
              <a:rPr lang="en-US" sz="2000" dirty="0"/>
              <a:t>This project analyzes global cyber risk data using an interactive dashboard to identify high-risk attack types, vulnerable industries, and financial impact. By transforming complex security data into clear visual insights, it helps organizations understand threats, prioritize risks, and support proactive, data-driven cybersecurity decisions.</a:t>
            </a:r>
            <a:endParaRPr lang="en-IN" sz="2000" dirty="0"/>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idx="4294967295"/>
          </p:nvPr>
        </p:nvSpPr>
        <p:spPr>
          <a:xfrm>
            <a:off x="129985" y="543112"/>
            <a:ext cx="4979897" cy="573088"/>
          </a:xfrm>
          <a:prstGeom prst="rect">
            <a:avLst/>
          </a:prstGeom>
        </p:spPr>
        <p:txBody>
          <a:bodyPr anchor="ctr"/>
          <a:lstStyle/>
          <a:p>
            <a:pPr>
              <a:lnSpc>
                <a:spcPct val="100000"/>
              </a:lnSpc>
            </a:pPr>
            <a:r>
              <a:rPr lang="en-US" sz="2200" b="1">
                <a:solidFill>
                  <a:srgbClr val="002060"/>
                </a:solidFill>
                <a:latin typeface="Arial" panose="020B0604020202020204" pitchFamily="34" charset="0"/>
                <a:cs typeface="Arial" panose="020B0604020202020204" pitchFamily="34" charset="0"/>
              </a:rPr>
              <a:t>Problem</a:t>
            </a:r>
            <a:r>
              <a:rPr lang="en-US" sz="2200" b="1">
                <a:solidFill>
                  <a:schemeClr val="accent1"/>
                </a:solidFill>
                <a:latin typeface="Arial" panose="020B0604020202020204" pitchFamily="34" charset="0"/>
                <a:cs typeface="Arial" panose="020B0604020202020204" pitchFamily="34" charset="0"/>
              </a:rPr>
              <a:t> </a:t>
            </a:r>
            <a:r>
              <a:rPr lang="en-US" sz="2200" b="1">
                <a:solidFill>
                  <a:srgbClr val="002060"/>
                </a:solidFill>
                <a:latin typeface="Arial" panose="020B0604020202020204" pitchFamily="34" charset="0"/>
                <a:cs typeface="Arial" panose="020B0604020202020204" pitchFamily="34" charset="0"/>
              </a:rPr>
              <a:t>Statement</a:t>
            </a:r>
            <a:endParaRPr lang="en-IN" sz="22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B7091E3-E2C0-5911-65FA-9EA880BDEFB7}"/>
              </a:ext>
            </a:extLst>
          </p:cNvPr>
          <p:cNvSpPr txBox="1"/>
          <p:nvPr/>
        </p:nvSpPr>
        <p:spPr>
          <a:xfrm>
            <a:off x="0" y="1110618"/>
            <a:ext cx="3922505" cy="3247749"/>
          </a:xfrm>
          <a:prstGeom prst="rect">
            <a:avLst/>
          </a:prstGeom>
          <a:noFill/>
        </p:spPr>
        <p:txBody>
          <a:bodyPr wrap="square">
            <a:spAutoFit/>
          </a:bodyPr>
          <a:lstStyle/>
          <a:p>
            <a:pPr marL="180975">
              <a:lnSpc>
                <a:spcPct val="115000"/>
              </a:lnSpc>
              <a:spcBef>
                <a:spcPts val="935"/>
              </a:spcBef>
              <a:spcAft>
                <a:spcPts val="1000"/>
              </a:spcAft>
            </a:pPr>
            <a:r>
              <a:rPr lang="en-US" sz="2000" dirty="0">
                <a:effectLst/>
                <a:latin typeface="Arial MT"/>
                <a:ea typeface="Arial MT"/>
                <a:cs typeface="Arial MT"/>
              </a:rPr>
              <a:t>Cyberattacks are becoming more common and advanced. Organizations collect lots of security data, but they often struggle to make sense of it quickly. Without clear insights, it’s hard to prioritize threats or use resources wisely, leaving them exposed to risk.</a:t>
            </a:r>
            <a:endParaRPr lang="en-IN" sz="2000" dirty="0">
              <a:effectLst/>
              <a:latin typeface="Arial MT"/>
              <a:ea typeface="Arial MT"/>
              <a:cs typeface="Arial MT"/>
            </a:endParaRPr>
          </a:p>
        </p:txBody>
      </p:sp>
      <p:pic>
        <p:nvPicPr>
          <p:cNvPr id="5" name="Picture 4" descr="A red person with a question mark above white puzzle pieces&#10;&#10;AI-generated content may be incorrect.">
            <a:extLst>
              <a:ext uri="{FF2B5EF4-FFF2-40B4-BE49-F238E27FC236}">
                <a16:creationId xmlns:a16="http://schemas.microsoft.com/office/drawing/2014/main" id="{8B5E6C15-7743-1376-D7BF-A9923BB2932A}"/>
              </a:ext>
            </a:extLst>
          </p:cNvPr>
          <p:cNvPicPr>
            <a:picLocks noChangeAspect="1"/>
          </p:cNvPicPr>
          <p:nvPr/>
        </p:nvPicPr>
        <p:blipFill>
          <a:blip r:embed="rId2"/>
          <a:srcRect l="6427" t="6623" r="7119" b="24880"/>
          <a:stretch>
            <a:fillRect/>
          </a:stretch>
        </p:blipFill>
        <p:spPr>
          <a:xfrm>
            <a:off x="4429686" y="829656"/>
            <a:ext cx="4446761" cy="3523129"/>
          </a:xfrm>
          <a:prstGeom prst="rect">
            <a:avLst/>
          </a:prstGeom>
        </p:spPr>
      </p:pic>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idx="4294967295"/>
          </p:nvPr>
        </p:nvSpPr>
        <p:spPr>
          <a:xfrm>
            <a:off x="125504" y="650689"/>
            <a:ext cx="8521700" cy="3970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solidFill>
                  <a:srgbClr val="002060"/>
                </a:solidFill>
                <a:latin typeface="Arial" panose="020B0604020202020204" pitchFamily="34" charset="0"/>
                <a:cs typeface="Arial" panose="020B0604020202020204" pitchFamily="34" charset="0"/>
              </a:rPr>
              <a:t>Proposed Solution</a:t>
            </a:r>
            <a:endParaRPr lang="en-IN" sz="2200" b="1" dirty="0">
              <a:solidFill>
                <a:srgbClr val="002060"/>
              </a:solidFill>
              <a:latin typeface="Arial" panose="020B0604020202020204" pitchFamily="34" charset="0"/>
              <a:cs typeface="Arial" panose="020B0604020202020204" pitchFamily="34" charset="0"/>
            </a:endParaRPr>
          </a:p>
        </p:txBody>
      </p:sp>
      <p:pic>
        <p:nvPicPr>
          <p:cNvPr id="5" name="Picture 4" descr="A person pushing a red arrow&#10;&#10;AI-generated content may be incorrect.">
            <a:extLst>
              <a:ext uri="{FF2B5EF4-FFF2-40B4-BE49-F238E27FC236}">
                <a16:creationId xmlns:a16="http://schemas.microsoft.com/office/drawing/2014/main" id="{AAEDDF9A-B40A-5B86-3257-74BD39FD3174}"/>
              </a:ext>
            </a:extLst>
          </p:cNvPr>
          <p:cNvPicPr>
            <a:picLocks noChangeAspect="1"/>
          </p:cNvPicPr>
          <p:nvPr/>
        </p:nvPicPr>
        <p:blipFill>
          <a:blip r:embed="rId2"/>
          <a:srcRect l="6339" t="15860" r="9216" b="16688"/>
          <a:stretch>
            <a:fillRect/>
          </a:stretch>
        </p:blipFill>
        <p:spPr>
          <a:xfrm>
            <a:off x="4602361" y="1047721"/>
            <a:ext cx="4313038" cy="3445090"/>
          </a:xfrm>
          <a:prstGeom prst="rect">
            <a:avLst/>
          </a:prstGeom>
        </p:spPr>
      </p:pic>
      <p:sp>
        <p:nvSpPr>
          <p:cNvPr id="6" name="TextBox 5">
            <a:extLst>
              <a:ext uri="{FF2B5EF4-FFF2-40B4-BE49-F238E27FC236}">
                <a16:creationId xmlns:a16="http://schemas.microsoft.com/office/drawing/2014/main" id="{CFF2536A-6C68-7D49-E2BA-D8E79DF634E0}"/>
              </a:ext>
            </a:extLst>
          </p:cNvPr>
          <p:cNvSpPr txBox="1"/>
          <p:nvPr/>
        </p:nvSpPr>
        <p:spPr>
          <a:xfrm>
            <a:off x="125504" y="1047721"/>
            <a:ext cx="4572000" cy="2246769"/>
          </a:xfrm>
          <a:prstGeom prst="rect">
            <a:avLst/>
          </a:prstGeom>
          <a:noFill/>
        </p:spPr>
        <p:txBody>
          <a:bodyPr wrap="square">
            <a:spAutoFit/>
          </a:bodyPr>
          <a:lstStyle/>
          <a:p>
            <a:r>
              <a:rPr lang="en-US" sz="2000" dirty="0"/>
              <a:t>Integrate real-time threat intelligence and AI models for proactive cyber risk prediction. Enable industry benchmarking to guide smarter security investments. Enhance predictive insights for faster response and reduced impact.</a:t>
            </a:r>
            <a:endParaRPr lang="en-IN" sz="2000" dirty="0"/>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idx="4294967295"/>
          </p:nvPr>
        </p:nvSpPr>
        <p:spPr>
          <a:xfrm>
            <a:off x="0" y="433104"/>
            <a:ext cx="8521700" cy="3970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solidFill>
                  <a:srgbClr val="002060"/>
                </a:solidFill>
                <a:latin typeface="Arial" panose="020B0604020202020204" pitchFamily="34" charset="0"/>
                <a:cs typeface="Arial" panose="020B0604020202020204" pitchFamily="34" charset="0"/>
              </a:rPr>
              <a:t>Live Demo of Project</a:t>
            </a:r>
            <a:endParaRPr lang="en-IN" sz="2200" b="1" dirty="0">
              <a:solidFill>
                <a:srgbClr val="002060"/>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D72C9F73-2EB6-577D-13AC-584C394EEA9B}"/>
              </a:ext>
            </a:extLst>
          </p:cNvPr>
          <p:cNvGrpSpPr/>
          <p:nvPr/>
        </p:nvGrpSpPr>
        <p:grpSpPr>
          <a:xfrm>
            <a:off x="735304" y="1505102"/>
            <a:ext cx="7930243" cy="3197875"/>
            <a:chOff x="1028700" y="3954039"/>
            <a:chExt cx="16230600" cy="6545000"/>
          </a:xfrm>
        </p:grpSpPr>
        <p:grpSp>
          <p:nvGrpSpPr>
            <p:cNvPr id="3" name="Group 4">
              <a:extLst>
                <a:ext uri="{FF2B5EF4-FFF2-40B4-BE49-F238E27FC236}">
                  <a16:creationId xmlns:a16="http://schemas.microsoft.com/office/drawing/2014/main" id="{A94F2C63-C4F4-F7A4-BF3B-6AE0E9397673}"/>
                </a:ext>
              </a:extLst>
            </p:cNvPr>
            <p:cNvGrpSpPr/>
            <p:nvPr/>
          </p:nvGrpSpPr>
          <p:grpSpPr>
            <a:xfrm>
              <a:off x="1028700" y="5453426"/>
              <a:ext cx="5268227" cy="5045613"/>
              <a:chOff x="0" y="-38100"/>
              <a:chExt cx="1387517" cy="1328886"/>
            </a:xfrm>
          </p:grpSpPr>
          <p:sp>
            <p:nvSpPr>
              <p:cNvPr id="4" name="Freeform 5">
                <a:extLst>
                  <a:ext uri="{FF2B5EF4-FFF2-40B4-BE49-F238E27FC236}">
                    <a16:creationId xmlns:a16="http://schemas.microsoft.com/office/drawing/2014/main" id="{2CCCE309-CC62-C677-4639-4352CC0DDF76}"/>
                  </a:ext>
                </a:extLst>
              </p:cNvPr>
              <p:cNvSpPr/>
              <p:nvPr/>
            </p:nvSpPr>
            <p:spPr>
              <a:xfrm>
                <a:off x="0" y="0"/>
                <a:ext cx="1387517" cy="1290786"/>
              </a:xfrm>
              <a:custGeom>
                <a:avLst/>
                <a:gdLst/>
                <a:ahLst/>
                <a:cxnLst/>
                <a:rect l="l" t="t" r="r" b="b"/>
                <a:pathLst>
                  <a:path w="1387517" h="1096950">
                    <a:moveTo>
                      <a:pt x="0" y="0"/>
                    </a:moveTo>
                    <a:lnTo>
                      <a:pt x="1387517" y="0"/>
                    </a:lnTo>
                    <a:lnTo>
                      <a:pt x="1387517" y="1096950"/>
                    </a:lnTo>
                    <a:lnTo>
                      <a:pt x="0" y="1096950"/>
                    </a:lnTo>
                    <a:close/>
                  </a:path>
                </a:pathLst>
              </a:custGeom>
              <a:gradFill rotWithShape="1">
                <a:gsLst>
                  <a:gs pos="0">
                    <a:srgbClr val="5AA9ED">
                      <a:alpha val="100000"/>
                    </a:srgbClr>
                  </a:gs>
                  <a:gs pos="100000">
                    <a:srgbClr val="042882">
                      <a:alpha val="100000"/>
                    </a:srgbClr>
                  </a:gs>
                </a:gsLst>
                <a:lin ang="5400000"/>
              </a:gradFill>
              <a:ln w="104775" cap="sq">
                <a:gradFill>
                  <a:gsLst>
                    <a:gs pos="0">
                      <a:srgbClr val="042882">
                        <a:alpha val="100000"/>
                      </a:srgbClr>
                    </a:gs>
                    <a:gs pos="100000">
                      <a:srgbClr val="2A83D0">
                        <a:alpha val="100000"/>
                      </a:srgbClr>
                    </a:gs>
                  </a:gsLst>
                  <a:lin ang="0"/>
                </a:gradFill>
                <a:prstDash val="solid"/>
                <a:miter/>
              </a:ln>
            </p:spPr>
            <p:txBody>
              <a:bodyPr/>
              <a:lstStyle/>
              <a:p>
                <a:endParaRPr lang="en-IN" dirty="0"/>
              </a:p>
            </p:txBody>
          </p:sp>
          <p:sp>
            <p:nvSpPr>
              <p:cNvPr id="5" name="TextBox 6">
                <a:extLst>
                  <a:ext uri="{FF2B5EF4-FFF2-40B4-BE49-F238E27FC236}">
                    <a16:creationId xmlns:a16="http://schemas.microsoft.com/office/drawing/2014/main" id="{9643D37F-0F53-CA5D-CE41-0E7B5E9A9C99}"/>
                  </a:ext>
                </a:extLst>
              </p:cNvPr>
              <p:cNvSpPr txBox="1"/>
              <p:nvPr/>
            </p:nvSpPr>
            <p:spPr>
              <a:xfrm>
                <a:off x="0" y="-38100"/>
                <a:ext cx="1387517" cy="1135050"/>
              </a:xfrm>
              <a:prstGeom prst="rect">
                <a:avLst/>
              </a:prstGeom>
            </p:spPr>
            <p:txBody>
              <a:bodyPr lIns="50800" tIns="50800" rIns="50800" bIns="50800" rtlCol="0" anchor="ctr"/>
              <a:lstStyle/>
              <a:p>
                <a:pPr algn="ctr">
                  <a:lnSpc>
                    <a:spcPts val="2659"/>
                  </a:lnSpc>
                </a:pPr>
                <a:endParaRPr/>
              </a:p>
            </p:txBody>
          </p:sp>
        </p:grpSp>
        <p:grpSp>
          <p:nvGrpSpPr>
            <p:cNvPr id="6" name="Group 7">
              <a:extLst>
                <a:ext uri="{FF2B5EF4-FFF2-40B4-BE49-F238E27FC236}">
                  <a16:creationId xmlns:a16="http://schemas.microsoft.com/office/drawing/2014/main" id="{8C0F783D-EB98-B4E8-34D9-2E005944F082}"/>
                </a:ext>
              </a:extLst>
            </p:cNvPr>
            <p:cNvGrpSpPr/>
            <p:nvPr/>
          </p:nvGrpSpPr>
          <p:grpSpPr>
            <a:xfrm>
              <a:off x="6509887" y="5453426"/>
              <a:ext cx="5268227" cy="5045613"/>
              <a:chOff x="0" y="-38100"/>
              <a:chExt cx="1387517" cy="1328886"/>
            </a:xfrm>
          </p:grpSpPr>
          <p:sp>
            <p:nvSpPr>
              <p:cNvPr id="7" name="Freeform 8">
                <a:extLst>
                  <a:ext uri="{FF2B5EF4-FFF2-40B4-BE49-F238E27FC236}">
                    <a16:creationId xmlns:a16="http://schemas.microsoft.com/office/drawing/2014/main" id="{C9FDBAA3-E252-BD29-1463-0D5E483AF613}"/>
                  </a:ext>
                </a:extLst>
              </p:cNvPr>
              <p:cNvSpPr/>
              <p:nvPr/>
            </p:nvSpPr>
            <p:spPr>
              <a:xfrm>
                <a:off x="0" y="0"/>
                <a:ext cx="1387517" cy="1290786"/>
              </a:xfrm>
              <a:custGeom>
                <a:avLst/>
                <a:gdLst/>
                <a:ahLst/>
                <a:cxnLst/>
                <a:rect l="l" t="t" r="r" b="b"/>
                <a:pathLst>
                  <a:path w="1387517" h="1096950">
                    <a:moveTo>
                      <a:pt x="0" y="0"/>
                    </a:moveTo>
                    <a:lnTo>
                      <a:pt x="1387517" y="0"/>
                    </a:lnTo>
                    <a:lnTo>
                      <a:pt x="1387517" y="1096950"/>
                    </a:lnTo>
                    <a:lnTo>
                      <a:pt x="0" y="1096950"/>
                    </a:lnTo>
                    <a:close/>
                  </a:path>
                </a:pathLst>
              </a:custGeom>
              <a:gradFill rotWithShape="1">
                <a:gsLst>
                  <a:gs pos="0">
                    <a:srgbClr val="5AA9ED">
                      <a:alpha val="100000"/>
                    </a:srgbClr>
                  </a:gs>
                  <a:gs pos="100000">
                    <a:srgbClr val="042882">
                      <a:alpha val="100000"/>
                    </a:srgbClr>
                  </a:gs>
                </a:gsLst>
                <a:lin ang="5400000"/>
              </a:gradFill>
              <a:ln w="104775" cap="sq">
                <a:gradFill>
                  <a:gsLst>
                    <a:gs pos="0">
                      <a:srgbClr val="042882">
                        <a:alpha val="100000"/>
                      </a:srgbClr>
                    </a:gs>
                    <a:gs pos="100000">
                      <a:srgbClr val="2A83D0">
                        <a:alpha val="100000"/>
                      </a:srgbClr>
                    </a:gs>
                  </a:gsLst>
                  <a:lin ang="0"/>
                </a:gradFill>
                <a:prstDash val="solid"/>
                <a:miter/>
              </a:ln>
            </p:spPr>
            <p:txBody>
              <a:bodyPr/>
              <a:lstStyle/>
              <a:p>
                <a:endParaRPr lang="en-IN"/>
              </a:p>
            </p:txBody>
          </p:sp>
          <p:sp>
            <p:nvSpPr>
              <p:cNvPr id="8" name="TextBox 9">
                <a:extLst>
                  <a:ext uri="{FF2B5EF4-FFF2-40B4-BE49-F238E27FC236}">
                    <a16:creationId xmlns:a16="http://schemas.microsoft.com/office/drawing/2014/main" id="{A7DCB039-18E7-D9AF-9BD0-04BD731810C4}"/>
                  </a:ext>
                </a:extLst>
              </p:cNvPr>
              <p:cNvSpPr txBox="1"/>
              <p:nvPr/>
            </p:nvSpPr>
            <p:spPr>
              <a:xfrm>
                <a:off x="0" y="-38100"/>
                <a:ext cx="1387517" cy="1135050"/>
              </a:xfrm>
              <a:prstGeom prst="rect">
                <a:avLst/>
              </a:prstGeom>
            </p:spPr>
            <p:txBody>
              <a:bodyPr lIns="50800" tIns="50800" rIns="50800" bIns="50800" rtlCol="0" anchor="ctr"/>
              <a:lstStyle/>
              <a:p>
                <a:pPr algn="ctr">
                  <a:lnSpc>
                    <a:spcPts val="2659"/>
                  </a:lnSpc>
                </a:pPr>
                <a:endParaRPr/>
              </a:p>
            </p:txBody>
          </p:sp>
        </p:grpSp>
        <p:grpSp>
          <p:nvGrpSpPr>
            <p:cNvPr id="9" name="Group 13">
              <a:extLst>
                <a:ext uri="{FF2B5EF4-FFF2-40B4-BE49-F238E27FC236}">
                  <a16:creationId xmlns:a16="http://schemas.microsoft.com/office/drawing/2014/main" id="{9C833C36-AF16-B2EC-7029-72366DD46A5D}"/>
                </a:ext>
              </a:extLst>
            </p:cNvPr>
            <p:cNvGrpSpPr/>
            <p:nvPr/>
          </p:nvGrpSpPr>
          <p:grpSpPr>
            <a:xfrm>
              <a:off x="2616724" y="4064695"/>
              <a:ext cx="2092179" cy="2092179"/>
              <a:chOff x="0" y="0"/>
              <a:chExt cx="812800" cy="812800"/>
            </a:xfrm>
          </p:grpSpPr>
          <p:sp>
            <p:nvSpPr>
              <p:cNvPr id="10" name="Freeform 14">
                <a:extLst>
                  <a:ext uri="{FF2B5EF4-FFF2-40B4-BE49-F238E27FC236}">
                    <a16:creationId xmlns:a16="http://schemas.microsoft.com/office/drawing/2014/main" id="{0BAB556D-ECA9-8C3F-71D4-60C90629EF08}"/>
                  </a:ext>
                </a:extLst>
              </p:cNvPr>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3"/>
                <a:stretch>
                  <a:fillRect l="-35825" r="-14268"/>
                </a:stretch>
              </a:blipFill>
              <a:ln w="171450" cap="sq">
                <a:solidFill>
                  <a:srgbClr val="F3F3F3"/>
                </a:solidFill>
                <a:prstDash val="solid"/>
                <a:miter/>
              </a:ln>
            </p:spPr>
            <p:txBody>
              <a:bodyPr/>
              <a:lstStyle/>
              <a:p>
                <a:endParaRPr lang="en-IN"/>
              </a:p>
            </p:txBody>
          </p:sp>
        </p:grpSp>
        <p:grpSp>
          <p:nvGrpSpPr>
            <p:cNvPr id="11" name="Group 15">
              <a:extLst>
                <a:ext uri="{FF2B5EF4-FFF2-40B4-BE49-F238E27FC236}">
                  <a16:creationId xmlns:a16="http://schemas.microsoft.com/office/drawing/2014/main" id="{16AE875D-6641-BCC5-7DD8-7E3FE4956B0B}"/>
                </a:ext>
              </a:extLst>
            </p:cNvPr>
            <p:cNvGrpSpPr/>
            <p:nvPr/>
          </p:nvGrpSpPr>
          <p:grpSpPr>
            <a:xfrm>
              <a:off x="7976675" y="3954039"/>
              <a:ext cx="2334651" cy="2334651"/>
              <a:chOff x="0" y="0"/>
              <a:chExt cx="812800" cy="812800"/>
            </a:xfrm>
          </p:grpSpPr>
          <p:sp>
            <p:nvSpPr>
              <p:cNvPr id="12" name="Freeform 16">
                <a:extLst>
                  <a:ext uri="{FF2B5EF4-FFF2-40B4-BE49-F238E27FC236}">
                    <a16:creationId xmlns:a16="http://schemas.microsoft.com/office/drawing/2014/main" id="{7571BBE8-1CA6-F956-0548-340698FCFB4C}"/>
                  </a:ext>
                </a:extLst>
              </p:cNvPr>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adFill rotWithShape="1">
                <a:gsLst>
                  <a:gs pos="0">
                    <a:srgbClr val="042882">
                      <a:alpha val="100000"/>
                    </a:srgbClr>
                  </a:gs>
                  <a:gs pos="100000">
                    <a:srgbClr val="2A83D0">
                      <a:alpha val="100000"/>
                    </a:srgbClr>
                  </a:gs>
                </a:gsLst>
                <a:lin ang="0"/>
              </a:gradFill>
              <a:ln cap="sq">
                <a:noFill/>
                <a:prstDash val="solid"/>
                <a:miter/>
              </a:ln>
            </p:spPr>
            <p:txBody>
              <a:bodyPr/>
              <a:lstStyle/>
              <a:p>
                <a:endParaRPr lang="en-IN"/>
              </a:p>
            </p:txBody>
          </p:sp>
          <p:sp>
            <p:nvSpPr>
              <p:cNvPr id="13" name="TextBox 17">
                <a:extLst>
                  <a:ext uri="{FF2B5EF4-FFF2-40B4-BE49-F238E27FC236}">
                    <a16:creationId xmlns:a16="http://schemas.microsoft.com/office/drawing/2014/main" id="{5CE33FFA-2257-AF4B-71ED-AE2B066DF902}"/>
                  </a:ext>
                </a:extLst>
              </p:cNvPr>
              <p:cNvSpPr txBox="1"/>
              <p:nvPr/>
            </p:nvSpPr>
            <p:spPr>
              <a:xfrm>
                <a:off x="63500" y="25400"/>
                <a:ext cx="685800" cy="723900"/>
              </a:xfrm>
              <a:prstGeom prst="rect">
                <a:avLst/>
              </a:prstGeom>
            </p:spPr>
            <p:txBody>
              <a:bodyPr lIns="24421" tIns="24421" rIns="24421" bIns="24421" rtlCol="0" anchor="ctr"/>
              <a:lstStyle/>
              <a:p>
                <a:pPr algn="ctr">
                  <a:lnSpc>
                    <a:spcPts val="2659"/>
                  </a:lnSpc>
                  <a:spcBef>
                    <a:spcPct val="0"/>
                  </a:spcBef>
                </a:pPr>
                <a:endParaRPr/>
              </a:p>
            </p:txBody>
          </p:sp>
        </p:grpSp>
        <p:grpSp>
          <p:nvGrpSpPr>
            <p:cNvPr id="14" name="Group 20">
              <a:extLst>
                <a:ext uri="{FF2B5EF4-FFF2-40B4-BE49-F238E27FC236}">
                  <a16:creationId xmlns:a16="http://schemas.microsoft.com/office/drawing/2014/main" id="{8987DAC0-4C71-94D2-AF70-CA4075D8A03B}"/>
                </a:ext>
              </a:extLst>
            </p:cNvPr>
            <p:cNvGrpSpPr/>
            <p:nvPr/>
          </p:nvGrpSpPr>
          <p:grpSpPr>
            <a:xfrm>
              <a:off x="11991073" y="5453426"/>
              <a:ext cx="5268227" cy="5045613"/>
              <a:chOff x="0" y="-38100"/>
              <a:chExt cx="1387517" cy="1328886"/>
            </a:xfrm>
          </p:grpSpPr>
          <p:sp>
            <p:nvSpPr>
              <p:cNvPr id="15" name="Freeform 21">
                <a:extLst>
                  <a:ext uri="{FF2B5EF4-FFF2-40B4-BE49-F238E27FC236}">
                    <a16:creationId xmlns:a16="http://schemas.microsoft.com/office/drawing/2014/main" id="{D6407610-CAB1-3923-6C8A-7527312E7AB4}"/>
                  </a:ext>
                </a:extLst>
              </p:cNvPr>
              <p:cNvSpPr/>
              <p:nvPr/>
            </p:nvSpPr>
            <p:spPr>
              <a:xfrm>
                <a:off x="0" y="0"/>
                <a:ext cx="1387517" cy="1290786"/>
              </a:xfrm>
              <a:custGeom>
                <a:avLst/>
                <a:gdLst/>
                <a:ahLst/>
                <a:cxnLst/>
                <a:rect l="l" t="t" r="r" b="b"/>
                <a:pathLst>
                  <a:path w="1387517" h="1096950">
                    <a:moveTo>
                      <a:pt x="0" y="0"/>
                    </a:moveTo>
                    <a:lnTo>
                      <a:pt x="1387517" y="0"/>
                    </a:lnTo>
                    <a:lnTo>
                      <a:pt x="1387517" y="1096950"/>
                    </a:lnTo>
                    <a:lnTo>
                      <a:pt x="0" y="1096950"/>
                    </a:lnTo>
                    <a:close/>
                  </a:path>
                </a:pathLst>
              </a:custGeom>
              <a:gradFill rotWithShape="1">
                <a:gsLst>
                  <a:gs pos="0">
                    <a:srgbClr val="5AA9ED">
                      <a:alpha val="100000"/>
                    </a:srgbClr>
                  </a:gs>
                  <a:gs pos="100000">
                    <a:srgbClr val="042882">
                      <a:alpha val="100000"/>
                    </a:srgbClr>
                  </a:gs>
                </a:gsLst>
                <a:lin ang="5400000"/>
              </a:gradFill>
              <a:ln w="104775" cap="sq">
                <a:gradFill>
                  <a:gsLst>
                    <a:gs pos="0">
                      <a:srgbClr val="042882">
                        <a:alpha val="100000"/>
                      </a:srgbClr>
                    </a:gs>
                    <a:gs pos="100000">
                      <a:srgbClr val="2A83D0">
                        <a:alpha val="100000"/>
                      </a:srgbClr>
                    </a:gs>
                  </a:gsLst>
                  <a:lin ang="0"/>
                </a:gradFill>
                <a:prstDash val="solid"/>
                <a:miter/>
              </a:ln>
            </p:spPr>
            <p:txBody>
              <a:bodyPr/>
              <a:lstStyle/>
              <a:p>
                <a:endParaRPr lang="en-IN"/>
              </a:p>
            </p:txBody>
          </p:sp>
          <p:sp>
            <p:nvSpPr>
              <p:cNvPr id="16" name="TextBox 22">
                <a:extLst>
                  <a:ext uri="{FF2B5EF4-FFF2-40B4-BE49-F238E27FC236}">
                    <a16:creationId xmlns:a16="http://schemas.microsoft.com/office/drawing/2014/main" id="{1819D8B5-AB0B-9904-1409-92623023E01B}"/>
                  </a:ext>
                </a:extLst>
              </p:cNvPr>
              <p:cNvSpPr txBox="1"/>
              <p:nvPr/>
            </p:nvSpPr>
            <p:spPr>
              <a:xfrm>
                <a:off x="0" y="-38100"/>
                <a:ext cx="1387517" cy="1135050"/>
              </a:xfrm>
              <a:prstGeom prst="rect">
                <a:avLst/>
              </a:prstGeom>
            </p:spPr>
            <p:txBody>
              <a:bodyPr lIns="50800" tIns="50800" rIns="50800" bIns="50800" rtlCol="0" anchor="ctr"/>
              <a:lstStyle/>
              <a:p>
                <a:pPr algn="ctr">
                  <a:lnSpc>
                    <a:spcPts val="2659"/>
                  </a:lnSpc>
                </a:pPr>
                <a:endParaRPr/>
              </a:p>
            </p:txBody>
          </p:sp>
        </p:grpSp>
        <p:sp>
          <p:nvSpPr>
            <p:cNvPr id="17" name="TextBox 23">
              <a:extLst>
                <a:ext uri="{FF2B5EF4-FFF2-40B4-BE49-F238E27FC236}">
                  <a16:creationId xmlns:a16="http://schemas.microsoft.com/office/drawing/2014/main" id="{D2A0576B-C9A1-B0AB-A780-E16169CB12F8}"/>
                </a:ext>
              </a:extLst>
            </p:cNvPr>
            <p:cNvSpPr txBox="1"/>
            <p:nvPr/>
          </p:nvSpPr>
          <p:spPr>
            <a:xfrm>
              <a:off x="1419802" y="7467098"/>
              <a:ext cx="4486023" cy="566926"/>
            </a:xfrm>
            <a:prstGeom prst="rect">
              <a:avLst/>
            </a:prstGeom>
          </p:spPr>
          <p:txBody>
            <a:bodyPr lIns="0" tIns="0" rIns="0" bIns="0" rtlCol="0" anchor="t">
              <a:spAutoFit/>
            </a:bodyPr>
            <a:lstStyle/>
            <a:p>
              <a:pPr algn="ctr"/>
              <a:endParaRPr lang="en-US" sz="1800" dirty="0">
                <a:solidFill>
                  <a:srgbClr val="FFFFFF"/>
                </a:solidFill>
                <a:latin typeface="Arial" panose="020B0604020202020204" pitchFamily="34" charset="0"/>
                <a:ea typeface="Aileron"/>
                <a:cs typeface="Arial" panose="020B0604020202020204" pitchFamily="34" charset="0"/>
                <a:sym typeface="Aileron"/>
              </a:endParaRPr>
            </a:p>
          </p:txBody>
        </p:sp>
        <p:sp>
          <p:nvSpPr>
            <p:cNvPr id="18" name="TextBox 24">
              <a:extLst>
                <a:ext uri="{FF2B5EF4-FFF2-40B4-BE49-F238E27FC236}">
                  <a16:creationId xmlns:a16="http://schemas.microsoft.com/office/drawing/2014/main" id="{76A2B662-86F1-AD9C-68FA-050120E5C850}"/>
                </a:ext>
              </a:extLst>
            </p:cNvPr>
            <p:cNvSpPr txBox="1"/>
            <p:nvPr/>
          </p:nvSpPr>
          <p:spPr>
            <a:xfrm>
              <a:off x="6900989" y="7467098"/>
              <a:ext cx="4486023" cy="566926"/>
            </a:xfrm>
            <a:prstGeom prst="rect">
              <a:avLst/>
            </a:prstGeom>
          </p:spPr>
          <p:txBody>
            <a:bodyPr lIns="0" tIns="0" rIns="0" bIns="0" rtlCol="0" anchor="t">
              <a:spAutoFit/>
            </a:bodyPr>
            <a:lstStyle/>
            <a:p>
              <a:pPr algn="ctr"/>
              <a:endParaRPr lang="en-US" sz="1800" dirty="0">
                <a:solidFill>
                  <a:srgbClr val="FFFFFF"/>
                </a:solidFill>
                <a:latin typeface="Arial" panose="020B0604020202020204" pitchFamily="34" charset="0"/>
                <a:ea typeface="Aileron"/>
                <a:cs typeface="Arial" panose="020B0604020202020204" pitchFamily="34" charset="0"/>
                <a:sym typeface="Aileron"/>
              </a:endParaRPr>
            </a:p>
          </p:txBody>
        </p:sp>
        <p:sp>
          <p:nvSpPr>
            <p:cNvPr id="19" name="TextBox 25">
              <a:extLst>
                <a:ext uri="{FF2B5EF4-FFF2-40B4-BE49-F238E27FC236}">
                  <a16:creationId xmlns:a16="http://schemas.microsoft.com/office/drawing/2014/main" id="{78834045-1919-2BE2-0AD5-D5F1F0EC2AB9}"/>
                </a:ext>
              </a:extLst>
            </p:cNvPr>
            <p:cNvSpPr txBox="1"/>
            <p:nvPr/>
          </p:nvSpPr>
          <p:spPr>
            <a:xfrm>
              <a:off x="12382177" y="7467098"/>
              <a:ext cx="4432009" cy="566926"/>
            </a:xfrm>
            <a:prstGeom prst="rect">
              <a:avLst/>
            </a:prstGeom>
          </p:spPr>
          <p:txBody>
            <a:bodyPr wrap="square" lIns="0" tIns="0" rIns="0" bIns="0" rtlCol="0" anchor="t">
              <a:spAutoFit/>
            </a:bodyPr>
            <a:lstStyle/>
            <a:p>
              <a:pPr algn="ctr"/>
              <a:endParaRPr lang="en-US" sz="1800" dirty="0">
                <a:solidFill>
                  <a:srgbClr val="FFFFFF"/>
                </a:solidFill>
                <a:latin typeface="Arial" panose="020B0604020202020204" pitchFamily="34" charset="0"/>
                <a:ea typeface="Aileron"/>
                <a:cs typeface="Arial" panose="020B0604020202020204" pitchFamily="34" charset="0"/>
                <a:sym typeface="Aileron"/>
              </a:endParaRPr>
            </a:p>
          </p:txBody>
        </p:sp>
        <p:sp>
          <p:nvSpPr>
            <p:cNvPr id="21" name="Freeform 30">
              <a:extLst>
                <a:ext uri="{FF2B5EF4-FFF2-40B4-BE49-F238E27FC236}">
                  <a16:creationId xmlns:a16="http://schemas.microsoft.com/office/drawing/2014/main" id="{A2DB82E7-4C85-FF99-DCE2-AA3706F564CD}"/>
                </a:ext>
              </a:extLst>
            </p:cNvPr>
            <p:cNvSpPr/>
            <p:nvPr/>
          </p:nvSpPr>
          <p:spPr>
            <a:xfrm>
              <a:off x="13575746" y="4064692"/>
              <a:ext cx="2092179" cy="2092179"/>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4"/>
              <a:stretch>
                <a:fillRect l="-112022" t="-32071" b="-9187"/>
              </a:stretch>
            </a:blipFill>
            <a:ln w="171450" cap="sq">
              <a:solidFill>
                <a:srgbClr val="F3F3F3"/>
              </a:solidFill>
              <a:prstDash val="solid"/>
              <a:miter/>
            </a:ln>
          </p:spPr>
          <p:txBody>
            <a:bodyPr/>
            <a:lstStyle/>
            <a:p>
              <a:endParaRPr lang="en-IN"/>
            </a:p>
          </p:txBody>
        </p:sp>
        <p:sp>
          <p:nvSpPr>
            <p:cNvPr id="22" name="TextBox 31">
              <a:extLst>
                <a:ext uri="{FF2B5EF4-FFF2-40B4-BE49-F238E27FC236}">
                  <a16:creationId xmlns:a16="http://schemas.microsoft.com/office/drawing/2014/main" id="{559C4B00-11F3-08BE-1605-8BAF6D06A5AD}"/>
                </a:ext>
              </a:extLst>
            </p:cNvPr>
            <p:cNvSpPr txBox="1"/>
            <p:nvPr/>
          </p:nvSpPr>
          <p:spPr>
            <a:xfrm>
              <a:off x="1473814" y="6593488"/>
              <a:ext cx="4378000" cy="566926"/>
            </a:xfrm>
            <a:prstGeom prst="rect">
              <a:avLst/>
            </a:prstGeom>
          </p:spPr>
          <p:txBody>
            <a:bodyPr lIns="0" tIns="0" rIns="0" bIns="0" rtlCol="0" anchor="t">
              <a:spAutoFit/>
            </a:bodyPr>
            <a:lstStyle/>
            <a:p>
              <a:pPr algn="ctr"/>
              <a:r>
                <a:rPr lang="en-US" sz="1800" b="1">
                  <a:solidFill>
                    <a:srgbClr val="FFFFFF"/>
                  </a:solidFill>
                  <a:latin typeface="Arial" panose="020B0604020202020204" pitchFamily="34" charset="0"/>
                  <a:ea typeface="Aileron Bold"/>
                  <a:cs typeface="Arial" panose="020B0604020202020204" pitchFamily="34" charset="0"/>
                  <a:sym typeface="Aileron Bold"/>
                </a:rPr>
                <a:t>Demo 1</a:t>
              </a:r>
            </a:p>
          </p:txBody>
        </p:sp>
        <p:sp>
          <p:nvSpPr>
            <p:cNvPr id="23" name="TextBox 32">
              <a:extLst>
                <a:ext uri="{FF2B5EF4-FFF2-40B4-BE49-F238E27FC236}">
                  <a16:creationId xmlns:a16="http://schemas.microsoft.com/office/drawing/2014/main" id="{97EDEB71-6270-E53C-41AD-9803767E9A62}"/>
                </a:ext>
              </a:extLst>
            </p:cNvPr>
            <p:cNvSpPr txBox="1"/>
            <p:nvPr/>
          </p:nvSpPr>
          <p:spPr>
            <a:xfrm>
              <a:off x="7481903" y="6593488"/>
              <a:ext cx="3324191" cy="566926"/>
            </a:xfrm>
            <a:prstGeom prst="rect">
              <a:avLst/>
            </a:prstGeom>
          </p:spPr>
          <p:txBody>
            <a:bodyPr lIns="0" tIns="0" rIns="0" bIns="0" rtlCol="0" anchor="t">
              <a:spAutoFit/>
            </a:bodyPr>
            <a:lstStyle/>
            <a:p>
              <a:pPr algn="ctr"/>
              <a:r>
                <a:rPr lang="en-US" sz="1800" b="1">
                  <a:solidFill>
                    <a:srgbClr val="FFFFFF"/>
                  </a:solidFill>
                  <a:latin typeface="Arial" panose="020B0604020202020204" pitchFamily="34" charset="0"/>
                  <a:ea typeface="Aileron Bold"/>
                  <a:cs typeface="Arial" panose="020B0604020202020204" pitchFamily="34" charset="0"/>
                  <a:sym typeface="Aileron Bold"/>
                </a:rPr>
                <a:t>Demo 2</a:t>
              </a:r>
            </a:p>
          </p:txBody>
        </p:sp>
        <p:sp>
          <p:nvSpPr>
            <p:cNvPr id="24" name="TextBox 33">
              <a:extLst>
                <a:ext uri="{FF2B5EF4-FFF2-40B4-BE49-F238E27FC236}">
                  <a16:creationId xmlns:a16="http://schemas.microsoft.com/office/drawing/2014/main" id="{3F56C4A0-E4DE-F22E-724F-C6793541FACB}"/>
                </a:ext>
              </a:extLst>
            </p:cNvPr>
            <p:cNvSpPr txBox="1"/>
            <p:nvPr/>
          </p:nvSpPr>
          <p:spPr>
            <a:xfrm>
              <a:off x="12436186" y="6593488"/>
              <a:ext cx="4378000" cy="566926"/>
            </a:xfrm>
            <a:prstGeom prst="rect">
              <a:avLst/>
            </a:prstGeom>
          </p:spPr>
          <p:txBody>
            <a:bodyPr lIns="0" tIns="0" rIns="0" bIns="0" rtlCol="0" anchor="t">
              <a:spAutoFit/>
            </a:bodyPr>
            <a:lstStyle/>
            <a:p>
              <a:pPr algn="ctr"/>
              <a:r>
                <a:rPr lang="en-US" sz="1800" b="1">
                  <a:solidFill>
                    <a:srgbClr val="FFFFFF"/>
                  </a:solidFill>
                  <a:latin typeface="Arial" panose="020B0604020202020204" pitchFamily="34" charset="0"/>
                  <a:ea typeface="Aileron Bold"/>
                  <a:cs typeface="Arial" panose="020B0604020202020204" pitchFamily="34" charset="0"/>
                  <a:sym typeface="Aileron Bold"/>
                </a:rPr>
                <a:t>Demo 3</a:t>
              </a:r>
            </a:p>
          </p:txBody>
        </p:sp>
      </p:grpSp>
      <p:sp>
        <p:nvSpPr>
          <p:cNvPr id="26" name="Freeform 19">
            <a:extLst>
              <a:ext uri="{FF2B5EF4-FFF2-40B4-BE49-F238E27FC236}">
                <a16:creationId xmlns:a16="http://schemas.microsoft.com/office/drawing/2014/main" id="{7C8CC08E-B4D1-345A-EB17-D6B9CCF97562}"/>
              </a:ext>
            </a:extLst>
          </p:cNvPr>
          <p:cNvSpPr/>
          <p:nvPr/>
        </p:nvSpPr>
        <p:spPr>
          <a:xfrm>
            <a:off x="4173813" y="1575981"/>
            <a:ext cx="1053226" cy="1053226"/>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5"/>
            <a:stretch>
              <a:fillRect l="-39747" r="-10346"/>
            </a:stretch>
          </a:blipFill>
          <a:ln w="171450" cap="sq">
            <a:solidFill>
              <a:srgbClr val="F3F3F3"/>
            </a:solidFill>
            <a:prstDash val="solid"/>
            <a:miter/>
          </a:ln>
        </p:spPr>
        <p:txBody>
          <a:bodyPr/>
          <a:lstStyle/>
          <a:p>
            <a:endParaRPr lang="en-IN"/>
          </a:p>
        </p:txBody>
      </p:sp>
      <p:sp>
        <p:nvSpPr>
          <p:cNvPr id="27" name="TextBox 3">
            <a:extLst>
              <a:ext uri="{FF2B5EF4-FFF2-40B4-BE49-F238E27FC236}">
                <a16:creationId xmlns:a16="http://schemas.microsoft.com/office/drawing/2014/main" id="{9541EE8F-29C0-C790-7456-F45BE00AE924}"/>
              </a:ext>
            </a:extLst>
          </p:cNvPr>
          <p:cNvSpPr txBox="1"/>
          <p:nvPr/>
        </p:nvSpPr>
        <p:spPr>
          <a:xfrm>
            <a:off x="101279" y="754302"/>
            <a:ext cx="8741229" cy="276999"/>
          </a:xfrm>
          <a:prstGeom prst="rect">
            <a:avLst/>
          </a:prstGeom>
        </p:spPr>
        <p:txBody>
          <a:bodyPr wrap="square" lIns="0" tIns="0" rIns="0" bIns="0" rtlCol="0" anchor="t">
            <a:spAutoFit/>
          </a:bodyPr>
          <a:lstStyle/>
          <a:p>
            <a:pPr>
              <a:spcAft>
                <a:spcPts val="800"/>
              </a:spcAft>
            </a:pPr>
            <a:r>
              <a:rPr lang="en-US" sz="1800" dirty="0">
                <a:solidFill>
                  <a:srgbClr val="000000"/>
                </a:solidFill>
                <a:latin typeface="Arial" panose="020B0604020202020204" pitchFamily="34" charset="0"/>
                <a:ea typeface="Aileron"/>
                <a:cs typeface="Arial" panose="020B0604020202020204" pitchFamily="34" charset="0"/>
                <a:sym typeface="Aileron"/>
              </a:rPr>
              <a:t>Here’s the list of some demo of the projects - </a:t>
            </a:r>
          </a:p>
        </p:txBody>
      </p:sp>
      <p:pic>
        <p:nvPicPr>
          <p:cNvPr id="28" name="Picture 27">
            <a:extLst>
              <a:ext uri="{FF2B5EF4-FFF2-40B4-BE49-F238E27FC236}">
                <a16:creationId xmlns:a16="http://schemas.microsoft.com/office/drawing/2014/main" id="{330FAF9A-60A7-1AA2-DD7F-BBA22F71A32B}"/>
              </a:ext>
            </a:extLst>
          </p:cNvPr>
          <p:cNvPicPr>
            <a:picLocks noChangeAspect="1"/>
          </p:cNvPicPr>
          <p:nvPr/>
        </p:nvPicPr>
        <p:blipFill>
          <a:blip r:embed="rId6"/>
          <a:stretch>
            <a:fillRect/>
          </a:stretch>
        </p:blipFill>
        <p:spPr>
          <a:xfrm>
            <a:off x="1068437" y="1463493"/>
            <a:ext cx="1758277" cy="15727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 name="Picture 29">
            <a:extLst>
              <a:ext uri="{FF2B5EF4-FFF2-40B4-BE49-F238E27FC236}">
                <a16:creationId xmlns:a16="http://schemas.microsoft.com/office/drawing/2014/main" id="{37206B0C-597F-B3A7-6BA4-98ADE5A720FF}"/>
              </a:ext>
            </a:extLst>
          </p:cNvPr>
          <p:cNvPicPr>
            <a:picLocks noChangeAspect="1"/>
          </p:cNvPicPr>
          <p:nvPr/>
        </p:nvPicPr>
        <p:blipFill>
          <a:blip r:embed="rId7"/>
          <a:stretch>
            <a:fillRect/>
          </a:stretch>
        </p:blipFill>
        <p:spPr>
          <a:xfrm>
            <a:off x="3642485" y="1463493"/>
            <a:ext cx="2006116" cy="16405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2" name="Picture 31">
            <a:extLst>
              <a:ext uri="{FF2B5EF4-FFF2-40B4-BE49-F238E27FC236}">
                <a16:creationId xmlns:a16="http://schemas.microsoft.com/office/drawing/2014/main" id="{D39C952C-2353-9100-6860-63FA9DC21EAD}"/>
              </a:ext>
            </a:extLst>
          </p:cNvPr>
          <p:cNvPicPr>
            <a:picLocks noChangeAspect="1"/>
          </p:cNvPicPr>
          <p:nvPr/>
        </p:nvPicPr>
        <p:blipFill>
          <a:blip r:embed="rId8"/>
          <a:stretch>
            <a:fillRect/>
          </a:stretch>
        </p:blipFill>
        <p:spPr>
          <a:xfrm>
            <a:off x="6447319" y="1483223"/>
            <a:ext cx="1986887" cy="15630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4" name="TextBox 33">
            <a:extLst>
              <a:ext uri="{FF2B5EF4-FFF2-40B4-BE49-F238E27FC236}">
                <a16:creationId xmlns:a16="http://schemas.microsoft.com/office/drawing/2014/main" id="{9A6297D7-2BDB-CC59-FBC5-91AF72BA1C96}"/>
              </a:ext>
            </a:extLst>
          </p:cNvPr>
          <p:cNvSpPr txBox="1"/>
          <p:nvPr/>
        </p:nvSpPr>
        <p:spPr>
          <a:xfrm>
            <a:off x="952786" y="3209298"/>
            <a:ext cx="1887787" cy="1384995"/>
          </a:xfrm>
          <a:prstGeom prst="rect">
            <a:avLst/>
          </a:prstGeom>
          <a:noFill/>
        </p:spPr>
        <p:txBody>
          <a:bodyPr wrap="square">
            <a:spAutoFit/>
          </a:bodyPr>
          <a:lstStyle/>
          <a:p>
            <a:r>
              <a:rPr lang="en-US" dirty="0">
                <a:solidFill>
                  <a:schemeClr val="bg1"/>
                </a:solidFill>
              </a:rPr>
              <a:t>Phishing is the most severe and widespread attack, while ransomware causes the highest financial damage.</a:t>
            </a:r>
            <a:endParaRPr lang="en-IN" dirty="0">
              <a:solidFill>
                <a:schemeClr val="bg1"/>
              </a:solidFill>
            </a:endParaRPr>
          </a:p>
        </p:txBody>
      </p:sp>
      <p:sp>
        <p:nvSpPr>
          <p:cNvPr id="36" name="TextBox 35">
            <a:extLst>
              <a:ext uri="{FF2B5EF4-FFF2-40B4-BE49-F238E27FC236}">
                <a16:creationId xmlns:a16="http://schemas.microsoft.com/office/drawing/2014/main" id="{B344D19B-E25F-AEA7-8C82-0BDC8C70FFC9}"/>
              </a:ext>
            </a:extLst>
          </p:cNvPr>
          <p:cNvSpPr txBox="1"/>
          <p:nvPr/>
        </p:nvSpPr>
        <p:spPr>
          <a:xfrm>
            <a:off x="3475162" y="3206141"/>
            <a:ext cx="2173439" cy="1384995"/>
          </a:xfrm>
          <a:prstGeom prst="rect">
            <a:avLst/>
          </a:prstGeom>
          <a:noFill/>
        </p:spPr>
        <p:txBody>
          <a:bodyPr wrap="square">
            <a:spAutoFit/>
          </a:bodyPr>
          <a:lstStyle/>
          <a:p>
            <a:r>
              <a:rPr lang="en-US" dirty="0">
                <a:solidFill>
                  <a:schemeClr val="bg1"/>
                </a:solidFill>
              </a:rPr>
              <a:t>Cyber risk is projected to increase significantly through 2035, highlighting the need for proactive defense planning.</a:t>
            </a:r>
            <a:endParaRPr lang="en-IN" dirty="0">
              <a:solidFill>
                <a:schemeClr val="bg1"/>
              </a:solidFill>
            </a:endParaRPr>
          </a:p>
        </p:txBody>
      </p:sp>
      <p:sp>
        <p:nvSpPr>
          <p:cNvPr id="38" name="TextBox 37">
            <a:extLst>
              <a:ext uri="{FF2B5EF4-FFF2-40B4-BE49-F238E27FC236}">
                <a16:creationId xmlns:a16="http://schemas.microsoft.com/office/drawing/2014/main" id="{612869BA-0766-34A7-2FF3-A034A0EE1D3E}"/>
              </a:ext>
            </a:extLst>
          </p:cNvPr>
          <p:cNvSpPr txBox="1"/>
          <p:nvPr/>
        </p:nvSpPr>
        <p:spPr>
          <a:xfrm>
            <a:off x="6342285" y="3206484"/>
            <a:ext cx="2196953" cy="1169551"/>
          </a:xfrm>
          <a:prstGeom prst="rect">
            <a:avLst/>
          </a:prstGeom>
          <a:noFill/>
        </p:spPr>
        <p:txBody>
          <a:bodyPr wrap="square">
            <a:spAutoFit/>
          </a:bodyPr>
          <a:lstStyle/>
          <a:p>
            <a:r>
              <a:rPr lang="en-US" dirty="0">
                <a:solidFill>
                  <a:schemeClr val="bg1"/>
                </a:solidFill>
              </a:rPr>
              <a:t>North America, Europe, and Asia are the most targeted regions globally, indicating concentrated cyber threat activity.</a:t>
            </a:r>
            <a:endParaRPr lang="en-IN" dirty="0">
              <a:solidFill>
                <a:schemeClr val="bg1"/>
              </a:solidFill>
            </a:endParaRPr>
          </a:p>
        </p:txBody>
      </p:sp>
    </p:spTree>
    <p:extLst>
      <p:ext uri="{BB962C8B-B14F-4D97-AF65-F5344CB8AC3E}">
        <p14:creationId xmlns:p14="http://schemas.microsoft.com/office/powerpoint/2010/main" val="197968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30628" y="614731"/>
            <a:ext cx="8520600"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solidFill>
                  <a:srgbClr val="002060"/>
                </a:solidFill>
                <a:latin typeface="Arial" panose="020B0604020202020204" pitchFamily="34" charset="0"/>
                <a:cs typeface="Arial" panose="020B0604020202020204" pitchFamily="34" charset="0"/>
              </a:rPr>
              <a:t>Image of Project Demo</a:t>
            </a:r>
            <a:endParaRPr lang="en-IN" sz="22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44A79B8-02BF-4A7A-F71A-3AAB6EE2487D}"/>
              </a:ext>
            </a:extLst>
          </p:cNvPr>
          <p:cNvPicPr>
            <a:picLocks noChangeAspect="1"/>
          </p:cNvPicPr>
          <p:nvPr/>
        </p:nvPicPr>
        <p:blipFill>
          <a:blip r:embed="rId2"/>
          <a:stretch>
            <a:fillRect/>
          </a:stretch>
        </p:blipFill>
        <p:spPr>
          <a:xfrm>
            <a:off x="21566" y="1129990"/>
            <a:ext cx="9122434" cy="3954966"/>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idx="4294967295"/>
          </p:nvPr>
        </p:nvSpPr>
        <p:spPr>
          <a:xfrm>
            <a:off x="130629" y="648607"/>
            <a:ext cx="2416628" cy="3970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002060"/>
                </a:solidFill>
                <a:latin typeface="Arial" panose="020B0604020202020204" pitchFamily="34" charset="0"/>
                <a:cs typeface="Arial" panose="020B0604020202020204" pitchFamily="34" charset="0"/>
              </a:rPr>
              <a:t>Conclusion</a:t>
            </a:r>
            <a:endParaRPr lang="en-IN" sz="2200" b="1">
              <a:solidFill>
                <a:srgbClr val="002060"/>
              </a:solidFill>
              <a:latin typeface="Arial" panose="020B0604020202020204" pitchFamily="34" charset="0"/>
              <a:cs typeface="Arial" panose="020B0604020202020204" pitchFamily="34" charset="0"/>
            </a:endParaRPr>
          </a:p>
        </p:txBody>
      </p:sp>
      <p:pic>
        <p:nvPicPr>
          <p:cNvPr id="6" name="Picture 5" descr="A blue circle with a pencil and paper with a star on it&#10;&#10;AI-generated content may be incorrect.">
            <a:extLst>
              <a:ext uri="{FF2B5EF4-FFF2-40B4-BE49-F238E27FC236}">
                <a16:creationId xmlns:a16="http://schemas.microsoft.com/office/drawing/2014/main" id="{2075D82B-B6A7-F9F1-A030-D929A52115C8}"/>
              </a:ext>
            </a:extLst>
          </p:cNvPr>
          <p:cNvPicPr>
            <a:picLocks noChangeAspect="1"/>
          </p:cNvPicPr>
          <p:nvPr/>
        </p:nvPicPr>
        <p:blipFill>
          <a:blip r:embed="rId3"/>
          <a:srcRect l="25397" t="26296" r="26825" b="15397"/>
          <a:stretch>
            <a:fillRect/>
          </a:stretch>
        </p:blipFill>
        <p:spPr>
          <a:xfrm>
            <a:off x="5800727" y="1135323"/>
            <a:ext cx="2675590" cy="3265227"/>
          </a:xfrm>
          <a:prstGeom prst="rect">
            <a:avLst/>
          </a:prstGeom>
        </p:spPr>
      </p:pic>
      <p:sp>
        <p:nvSpPr>
          <p:cNvPr id="5" name="TextBox 4">
            <a:extLst>
              <a:ext uri="{FF2B5EF4-FFF2-40B4-BE49-F238E27FC236}">
                <a16:creationId xmlns:a16="http://schemas.microsoft.com/office/drawing/2014/main" id="{DF9C96AB-CC49-387B-3B08-F55D15D7035D}"/>
              </a:ext>
            </a:extLst>
          </p:cNvPr>
          <p:cNvSpPr txBox="1"/>
          <p:nvPr/>
        </p:nvSpPr>
        <p:spPr>
          <a:xfrm>
            <a:off x="212405" y="1135323"/>
            <a:ext cx="4871575" cy="2031325"/>
          </a:xfrm>
          <a:prstGeom prst="rect">
            <a:avLst/>
          </a:prstGeom>
          <a:noFill/>
        </p:spPr>
        <p:txBody>
          <a:bodyPr wrap="square">
            <a:spAutoFit/>
          </a:bodyPr>
          <a:lstStyle/>
          <a:p>
            <a:r>
              <a:rPr lang="en-US" sz="1800" dirty="0">
                <a:effectLst/>
                <a:latin typeface="Arial" panose="020B0604020202020204" pitchFamily="34" charset="0"/>
                <a:ea typeface="Arial MT"/>
                <a:cs typeface="Arial" panose="020B0604020202020204" pitchFamily="34" charset="0"/>
              </a:rPr>
              <a:t>This Cyber Risk Analysis Dashboard turns complex data into clear visuals. It helps organizations understand their risks, improve their defenses, and make smarter decisions. By using such tools, businesses can build stronger cyber resilience and reduce potential losses.</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idx="4294967295"/>
          </p:nvPr>
        </p:nvSpPr>
        <p:spPr>
          <a:xfrm>
            <a:off x="122464" y="646906"/>
            <a:ext cx="2604407" cy="3970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002060"/>
                </a:solidFill>
                <a:latin typeface="Arial" panose="020B0604020202020204" pitchFamily="34" charset="0"/>
                <a:cs typeface="Arial" panose="020B0604020202020204" pitchFamily="34" charset="0"/>
              </a:rPr>
              <a:t>Future Scope</a:t>
            </a:r>
            <a:endParaRPr lang="en-IN" sz="2200" b="1">
              <a:solidFill>
                <a:srgbClr val="002060"/>
              </a:solidFill>
              <a:latin typeface="Arial" panose="020B0604020202020204" pitchFamily="34" charset="0"/>
              <a:cs typeface="Arial" panose="020B0604020202020204" pitchFamily="34" charset="0"/>
            </a:endParaRPr>
          </a:p>
        </p:txBody>
      </p:sp>
      <p:pic>
        <p:nvPicPr>
          <p:cNvPr id="4" name="Picture 3" descr="A blue and black head with a light bulb inside&#10;&#10;AI-generated content may be incorrect.">
            <a:extLst>
              <a:ext uri="{FF2B5EF4-FFF2-40B4-BE49-F238E27FC236}">
                <a16:creationId xmlns:a16="http://schemas.microsoft.com/office/drawing/2014/main" id="{780CFD29-1812-631A-1356-FC7392A051EF}"/>
              </a:ext>
            </a:extLst>
          </p:cNvPr>
          <p:cNvPicPr>
            <a:picLocks noChangeAspect="1"/>
          </p:cNvPicPr>
          <p:nvPr/>
        </p:nvPicPr>
        <p:blipFill>
          <a:blip r:embed="rId2"/>
          <a:srcRect l="10476" r="9682" b="15238"/>
          <a:stretch>
            <a:fillRect/>
          </a:stretch>
        </p:blipFill>
        <p:spPr>
          <a:xfrm>
            <a:off x="5527222" y="1181907"/>
            <a:ext cx="3024104" cy="3210479"/>
          </a:xfrm>
          <a:prstGeom prst="rect">
            <a:avLst/>
          </a:prstGeom>
        </p:spPr>
      </p:pic>
      <p:sp>
        <p:nvSpPr>
          <p:cNvPr id="13" name="TextBox 3">
            <a:extLst>
              <a:ext uri="{FF2B5EF4-FFF2-40B4-BE49-F238E27FC236}">
                <a16:creationId xmlns:a16="http://schemas.microsoft.com/office/drawing/2014/main" id="{1ABC975B-6DC4-BA79-76B7-EE677272838A}"/>
              </a:ext>
            </a:extLst>
          </p:cNvPr>
          <p:cNvSpPr txBox="1"/>
          <p:nvPr/>
        </p:nvSpPr>
        <p:spPr>
          <a:xfrm>
            <a:off x="228600" y="1141275"/>
            <a:ext cx="4221480" cy="1661993"/>
          </a:xfrm>
          <a:prstGeom prst="rect">
            <a:avLst/>
          </a:prstGeom>
        </p:spPr>
        <p:txBody>
          <a:bodyPr wrap="square" lIns="0" tIns="0" rIns="0" bIns="0" rtlCol="0" anchor="t">
            <a:spAutoFit/>
          </a:bodyPr>
          <a:lstStyle/>
          <a:p>
            <a:pPr>
              <a:spcAft>
                <a:spcPts val="800"/>
              </a:spcAft>
            </a:pPr>
            <a:r>
              <a:rPr lang="en-US" sz="1800" dirty="0">
                <a:solidFill>
                  <a:srgbClr val="000000"/>
                </a:solidFill>
                <a:latin typeface="Arial" panose="020B0604020202020204" pitchFamily="34" charset="0"/>
                <a:ea typeface="Aileron"/>
                <a:cs typeface="Arial" panose="020B0604020202020204" pitchFamily="34" charset="0"/>
                <a:sym typeface="Aileron"/>
              </a:rPr>
              <a:t>Integrate real-time threat intelligence and AI models for proactive cyber risk prediction. Enable industry benchmarking to guide smarter security investments. Enhance predictive insights for faster response and reduced impact.</a:t>
            </a: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4eeb56d-118c-48c3-937f-7f05817f7373"/>
    <ds:schemaRef ds:uri="fe56e3b0-34a1-4d6f-a501-a0b2b7006a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B6CD32-2537-46E7-8CC3-A58D44622414}">
  <ds:schemaRefs>
    <ds:schemaRef ds:uri="94eeb56d-118c-48c3-937f-7f05817f7373"/>
    <ds:schemaRef ds:uri="fe56e3b0-34a1-4d6f-a501-a0b2b7006a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TotalTime>
  <Words>357</Words>
  <Application>Microsoft Office PowerPoint</Application>
  <PresentationFormat>On-screen Show (16:9)</PresentationFormat>
  <Paragraphs>41</Paragraphs>
  <Slides>10</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Aptos</vt:lpstr>
      <vt:lpstr>Aptos Display</vt:lpstr>
      <vt:lpstr>Arial</vt:lpstr>
      <vt:lpstr>Arial MT</vt:lpstr>
      <vt:lpstr>Times New Roman</vt:lpstr>
      <vt:lpstr>Custom Design</vt:lpstr>
      <vt:lpstr>1_Custom Design</vt:lpstr>
      <vt:lpstr>PowerPoint Presentation</vt:lpstr>
      <vt:lpstr>PowerPoint Presentation</vt:lpstr>
      <vt:lpstr>Abstract</vt:lpstr>
      <vt:lpstr>Problem Statement</vt:lpstr>
      <vt:lpstr>Proposed Solution</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janaki upadhyay</cp:lastModifiedBy>
  <cp:revision>7</cp:revision>
  <dcterms:modified xsi:type="dcterms:W3CDTF">2026-02-07T06:51:53Z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